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5" r:id="rId6"/>
    <p:sldId id="259" r:id="rId7"/>
    <p:sldId id="264" r:id="rId8"/>
    <p:sldId id="263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45211D-D027-42D8-BCB4-8AA56543E616}" v="16" dt="2024-09-18T17:52:58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91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y Sarles" userId="bcd414ac01644547" providerId="LiveId" clId="{E845211D-D027-42D8-BCB4-8AA56543E616}"/>
    <pc:docChg chg="undo custSel addSld delSld modSld sldOrd">
      <pc:chgData name="Judy Sarles" userId="bcd414ac01644547" providerId="LiveId" clId="{E845211D-D027-42D8-BCB4-8AA56543E616}" dt="2024-09-18T18:08:38.504" v="3890" actId="20577"/>
      <pc:docMkLst>
        <pc:docMk/>
      </pc:docMkLst>
      <pc:sldChg chg="modSp mod">
        <pc:chgData name="Judy Sarles" userId="bcd414ac01644547" providerId="LiveId" clId="{E845211D-D027-42D8-BCB4-8AA56543E616}" dt="2024-09-18T17:52:23.192" v="3402" actId="403"/>
        <pc:sldMkLst>
          <pc:docMk/>
          <pc:sldMk cId="1103406839" sldId="256"/>
        </pc:sldMkLst>
        <pc:spChg chg="mod">
          <ac:chgData name="Judy Sarles" userId="bcd414ac01644547" providerId="LiveId" clId="{E845211D-D027-42D8-BCB4-8AA56543E616}" dt="2024-09-18T17:52:23.192" v="3402" actId="403"/>
          <ac:spMkLst>
            <pc:docMk/>
            <pc:sldMk cId="1103406839" sldId="256"/>
            <ac:spMk id="3" creationId="{218F2FF1-C121-7BC4-E7B8-054244C2FD2F}"/>
          </ac:spMkLst>
        </pc:spChg>
      </pc:sldChg>
      <pc:sldChg chg="modSp mod">
        <pc:chgData name="Judy Sarles" userId="bcd414ac01644547" providerId="LiveId" clId="{E845211D-D027-42D8-BCB4-8AA56543E616}" dt="2024-09-18T17:45:48.594" v="3065" actId="27636"/>
        <pc:sldMkLst>
          <pc:docMk/>
          <pc:sldMk cId="1696012848" sldId="257"/>
        </pc:sldMkLst>
        <pc:spChg chg="mod">
          <ac:chgData name="Judy Sarles" userId="bcd414ac01644547" providerId="LiveId" clId="{E845211D-D027-42D8-BCB4-8AA56543E616}" dt="2024-09-18T17:45:48.594" v="3065" actId="27636"/>
          <ac:spMkLst>
            <pc:docMk/>
            <pc:sldMk cId="1696012848" sldId="257"/>
            <ac:spMk id="3" creationId="{670E4F8E-A416-4744-3C4E-497C56B99DCC}"/>
          </ac:spMkLst>
        </pc:spChg>
      </pc:sldChg>
      <pc:sldChg chg="addSp delSp modSp mod">
        <pc:chgData name="Judy Sarles" userId="bcd414ac01644547" providerId="LiveId" clId="{E845211D-D027-42D8-BCB4-8AA56543E616}" dt="2024-09-18T18:05:45.848" v="3755" actId="6549"/>
        <pc:sldMkLst>
          <pc:docMk/>
          <pc:sldMk cId="1170809667" sldId="258"/>
        </pc:sldMkLst>
        <pc:spChg chg="mod">
          <ac:chgData name="Judy Sarles" userId="bcd414ac01644547" providerId="LiveId" clId="{E845211D-D027-42D8-BCB4-8AA56543E616}" dt="2024-09-18T17:04:33.522" v="661" actId="1076"/>
          <ac:spMkLst>
            <pc:docMk/>
            <pc:sldMk cId="1170809667" sldId="258"/>
            <ac:spMk id="2" creationId="{F3987D51-D4E5-DB97-CE71-B140A3C7CD94}"/>
          </ac:spMkLst>
        </pc:spChg>
        <pc:spChg chg="mod">
          <ac:chgData name="Judy Sarles" userId="bcd414ac01644547" providerId="LiveId" clId="{E845211D-D027-42D8-BCB4-8AA56543E616}" dt="2024-09-18T18:05:45.848" v="3755" actId="6549"/>
          <ac:spMkLst>
            <pc:docMk/>
            <pc:sldMk cId="1170809667" sldId="258"/>
            <ac:spMk id="3" creationId="{70AB9859-0824-6608-585B-E511DE9BCC8F}"/>
          </ac:spMkLst>
        </pc:spChg>
        <pc:spChg chg="mod">
          <ac:chgData name="Judy Sarles" userId="bcd414ac01644547" providerId="LiveId" clId="{E845211D-D027-42D8-BCB4-8AA56543E616}" dt="2024-09-18T17:54:42.116" v="3469" actId="20577"/>
          <ac:spMkLst>
            <pc:docMk/>
            <pc:sldMk cId="1170809667" sldId="258"/>
            <ac:spMk id="4" creationId="{B36B830A-5684-48B5-8912-7131200843CC}"/>
          </ac:spMkLst>
        </pc:spChg>
        <pc:spChg chg="add del mod">
          <ac:chgData name="Judy Sarles" userId="bcd414ac01644547" providerId="LiveId" clId="{E845211D-D027-42D8-BCB4-8AA56543E616}" dt="2024-09-18T17:53:19.364" v="3422" actId="478"/>
          <ac:spMkLst>
            <pc:docMk/>
            <pc:sldMk cId="1170809667" sldId="258"/>
            <ac:spMk id="7" creationId="{69CDFD7A-E1B2-A619-A41F-6B9E53119971}"/>
          </ac:spMkLst>
        </pc:spChg>
        <pc:picChg chg="add mod">
          <ac:chgData name="Judy Sarles" userId="bcd414ac01644547" providerId="LiveId" clId="{E845211D-D027-42D8-BCB4-8AA56543E616}" dt="2024-09-18T17:04:47.999" v="687" actId="14100"/>
          <ac:picMkLst>
            <pc:docMk/>
            <pc:sldMk cId="1170809667" sldId="258"/>
            <ac:picMk id="5" creationId="{99E53138-F02C-E2AE-7E4E-BD31850AD8F6}"/>
          </ac:picMkLst>
        </pc:picChg>
        <pc:picChg chg="add mod">
          <ac:chgData name="Judy Sarles" userId="bcd414ac01644547" providerId="LiveId" clId="{E845211D-D027-42D8-BCB4-8AA56543E616}" dt="2024-09-18T17:04:47.999" v="687" actId="14100"/>
          <ac:picMkLst>
            <pc:docMk/>
            <pc:sldMk cId="1170809667" sldId="258"/>
            <ac:picMk id="6" creationId="{2D7E7EC1-3064-9F51-AD76-1CD05CC5C38F}"/>
          </ac:picMkLst>
        </pc:picChg>
      </pc:sldChg>
      <pc:sldChg chg="addSp delSp modSp mod">
        <pc:chgData name="Judy Sarles" userId="bcd414ac01644547" providerId="LiveId" clId="{E845211D-D027-42D8-BCB4-8AA56543E616}" dt="2024-09-18T18:08:38.504" v="3890" actId="20577"/>
        <pc:sldMkLst>
          <pc:docMk/>
          <pc:sldMk cId="2782857068" sldId="259"/>
        </pc:sldMkLst>
        <pc:spChg chg="del mod">
          <ac:chgData name="Judy Sarles" userId="bcd414ac01644547" providerId="LiveId" clId="{E845211D-D027-42D8-BCB4-8AA56543E616}" dt="2024-09-18T17:48:15.959" v="3113" actId="478"/>
          <ac:spMkLst>
            <pc:docMk/>
            <pc:sldMk cId="2782857068" sldId="259"/>
            <ac:spMk id="2" creationId="{19026070-D0D4-CBB1-7B11-DA005FDB9362}"/>
          </ac:spMkLst>
        </pc:spChg>
        <pc:spChg chg="mod">
          <ac:chgData name="Judy Sarles" userId="bcd414ac01644547" providerId="LiveId" clId="{E845211D-D027-42D8-BCB4-8AA56543E616}" dt="2024-09-18T18:08:38.504" v="3890" actId="20577"/>
          <ac:spMkLst>
            <pc:docMk/>
            <pc:sldMk cId="2782857068" sldId="259"/>
            <ac:spMk id="3" creationId="{3D44C7E2-DB16-21C6-5F01-41D351A54893}"/>
          </ac:spMkLst>
        </pc:spChg>
        <pc:spChg chg="del mod">
          <ac:chgData name="Judy Sarles" userId="bcd414ac01644547" providerId="LiveId" clId="{E845211D-D027-42D8-BCB4-8AA56543E616}" dt="2024-09-18T17:48:19.713" v="3114" actId="478"/>
          <ac:spMkLst>
            <pc:docMk/>
            <pc:sldMk cId="2782857068" sldId="259"/>
            <ac:spMk id="4" creationId="{88F5C53E-51B1-A1F6-47C9-FD2D9FAE1C23}"/>
          </ac:spMkLst>
        </pc:spChg>
        <pc:spChg chg="add mod">
          <ac:chgData name="Judy Sarles" userId="bcd414ac01644547" providerId="LiveId" clId="{E845211D-D027-42D8-BCB4-8AA56543E616}" dt="2024-09-18T17:35:20.141" v="2346" actId="20577"/>
          <ac:spMkLst>
            <pc:docMk/>
            <pc:sldMk cId="2782857068" sldId="259"/>
            <ac:spMk id="9" creationId="{800C21CE-6B6D-F955-DC22-BFD9DB4DCE51}"/>
          </ac:spMkLst>
        </pc:spChg>
        <pc:spChg chg="add del mod">
          <ac:chgData name="Judy Sarles" userId="bcd414ac01644547" providerId="LiveId" clId="{E845211D-D027-42D8-BCB4-8AA56543E616}" dt="2024-09-18T17:48:23.135" v="3115" actId="478"/>
          <ac:spMkLst>
            <pc:docMk/>
            <pc:sldMk cId="2782857068" sldId="259"/>
            <ac:spMk id="11" creationId="{0C3E1385-C04D-8C30-F94A-29E718EE94A7}"/>
          </ac:spMkLst>
        </pc:spChg>
        <pc:spChg chg="add del mod">
          <ac:chgData name="Judy Sarles" userId="bcd414ac01644547" providerId="LiveId" clId="{E845211D-D027-42D8-BCB4-8AA56543E616}" dt="2024-09-18T17:48:26.979" v="3116" actId="478"/>
          <ac:spMkLst>
            <pc:docMk/>
            <pc:sldMk cId="2782857068" sldId="259"/>
            <ac:spMk id="13" creationId="{5C2C0EB8-15F8-7506-80EA-8106F19FA1BC}"/>
          </ac:spMkLst>
        </pc:spChg>
        <pc:picChg chg="add mod">
          <ac:chgData name="Judy Sarles" userId="bcd414ac01644547" providerId="LiveId" clId="{E845211D-D027-42D8-BCB4-8AA56543E616}" dt="2024-09-18T17:22:09.149" v="1496" actId="14100"/>
          <ac:picMkLst>
            <pc:docMk/>
            <pc:sldMk cId="2782857068" sldId="259"/>
            <ac:picMk id="5" creationId="{062FF780-E15E-AD19-AE38-CE1BA4166A32}"/>
          </ac:picMkLst>
        </pc:picChg>
        <pc:picChg chg="add mod">
          <ac:chgData name="Judy Sarles" userId="bcd414ac01644547" providerId="LiveId" clId="{E845211D-D027-42D8-BCB4-8AA56543E616}" dt="2024-09-18T17:22:30.416" v="1502" actId="1076"/>
          <ac:picMkLst>
            <pc:docMk/>
            <pc:sldMk cId="2782857068" sldId="259"/>
            <ac:picMk id="6" creationId="{7F98E586-8088-C6C3-2C4A-0D5EA02C64D3}"/>
          </ac:picMkLst>
        </pc:picChg>
        <pc:picChg chg="add mod">
          <ac:chgData name="Judy Sarles" userId="bcd414ac01644547" providerId="LiveId" clId="{E845211D-D027-42D8-BCB4-8AA56543E616}" dt="2024-09-18T17:22:33.798" v="1503" actId="1076"/>
          <ac:picMkLst>
            <pc:docMk/>
            <pc:sldMk cId="2782857068" sldId="259"/>
            <ac:picMk id="7" creationId="{385AB0F1-C22D-4874-AD23-8771452D7CCB}"/>
          </ac:picMkLst>
        </pc:picChg>
        <pc:picChg chg="add mod">
          <ac:chgData name="Judy Sarles" userId="bcd414ac01644547" providerId="LiveId" clId="{E845211D-D027-42D8-BCB4-8AA56543E616}" dt="2024-09-18T17:22:36.935" v="1504" actId="1076"/>
          <ac:picMkLst>
            <pc:docMk/>
            <pc:sldMk cId="2782857068" sldId="259"/>
            <ac:picMk id="8" creationId="{6E9115ED-1733-3BE1-6064-E0E6D12DFC52}"/>
          </ac:picMkLst>
        </pc:picChg>
      </pc:sldChg>
      <pc:sldChg chg="new del">
        <pc:chgData name="Judy Sarles" userId="bcd414ac01644547" providerId="LiveId" clId="{E845211D-D027-42D8-BCB4-8AA56543E616}" dt="2024-09-18T17:35:44.405" v="2347" actId="47"/>
        <pc:sldMkLst>
          <pc:docMk/>
          <pc:sldMk cId="2577252788" sldId="260"/>
        </pc:sldMkLst>
      </pc:sldChg>
      <pc:sldChg chg="addSp delSp modSp new mod">
        <pc:chgData name="Judy Sarles" userId="bcd414ac01644547" providerId="LiveId" clId="{E845211D-D027-42D8-BCB4-8AA56543E616}" dt="2024-09-18T17:10:49.970" v="830" actId="14100"/>
        <pc:sldMkLst>
          <pc:docMk/>
          <pc:sldMk cId="2483759682" sldId="261"/>
        </pc:sldMkLst>
        <pc:spChg chg="mod">
          <ac:chgData name="Judy Sarles" userId="bcd414ac01644547" providerId="LiveId" clId="{E845211D-D027-42D8-BCB4-8AA56543E616}" dt="2024-09-18T16:50:54.867" v="10" actId="20577"/>
          <ac:spMkLst>
            <pc:docMk/>
            <pc:sldMk cId="2483759682" sldId="261"/>
            <ac:spMk id="2" creationId="{293B1A5E-C7E8-0B31-B167-AE750DB9F3A3}"/>
          </ac:spMkLst>
        </pc:spChg>
        <pc:spChg chg="add mod">
          <ac:chgData name="Judy Sarles" userId="bcd414ac01644547" providerId="LiveId" clId="{E845211D-D027-42D8-BCB4-8AA56543E616}" dt="2024-09-18T16:51:05.229" v="13" actId="1076"/>
          <ac:spMkLst>
            <pc:docMk/>
            <pc:sldMk cId="2483759682" sldId="261"/>
            <ac:spMk id="4" creationId="{6513DC2A-BDF7-2196-4A6E-6DFD2DE5F0CA}"/>
          </ac:spMkLst>
        </pc:spChg>
        <pc:spChg chg="add del mod">
          <ac:chgData name="Judy Sarles" userId="bcd414ac01644547" providerId="LiveId" clId="{E845211D-D027-42D8-BCB4-8AA56543E616}" dt="2024-09-18T16:53:57.530" v="59" actId="478"/>
          <ac:spMkLst>
            <pc:docMk/>
            <pc:sldMk cId="2483759682" sldId="261"/>
            <ac:spMk id="6" creationId="{63898F75-B01A-3D30-0861-9D09E8574C7D}"/>
          </ac:spMkLst>
        </pc:spChg>
        <pc:spChg chg="add mod">
          <ac:chgData name="Judy Sarles" userId="bcd414ac01644547" providerId="LiveId" clId="{E845211D-D027-42D8-BCB4-8AA56543E616}" dt="2024-09-18T16:54:08.495" v="62" actId="1076"/>
          <ac:spMkLst>
            <pc:docMk/>
            <pc:sldMk cId="2483759682" sldId="261"/>
            <ac:spMk id="8" creationId="{BFD31E45-48A4-F07A-05BB-F444E3468471}"/>
          </ac:spMkLst>
        </pc:spChg>
        <pc:spChg chg="add mod">
          <ac:chgData name="Judy Sarles" userId="bcd414ac01644547" providerId="LiveId" clId="{E845211D-D027-42D8-BCB4-8AA56543E616}" dt="2024-09-18T17:06:04.672" v="723" actId="14100"/>
          <ac:spMkLst>
            <pc:docMk/>
            <pc:sldMk cId="2483759682" sldId="261"/>
            <ac:spMk id="10" creationId="{DCCAC3F8-3125-EDED-FEDF-B2883F616946}"/>
          </ac:spMkLst>
        </pc:spChg>
        <pc:spChg chg="add mod">
          <ac:chgData name="Judy Sarles" userId="bcd414ac01644547" providerId="LiveId" clId="{E845211D-D027-42D8-BCB4-8AA56543E616}" dt="2024-09-18T17:10:49.970" v="830" actId="14100"/>
          <ac:spMkLst>
            <pc:docMk/>
            <pc:sldMk cId="2483759682" sldId="261"/>
            <ac:spMk id="12" creationId="{7FF046A1-1DC4-2291-5BE1-E54197ED2AF2}"/>
          </ac:spMkLst>
        </pc:spChg>
      </pc:sldChg>
      <pc:sldChg chg="addSp modSp add mod">
        <pc:chgData name="Judy Sarles" userId="bcd414ac01644547" providerId="LiveId" clId="{E845211D-D027-42D8-BCB4-8AA56543E616}" dt="2024-09-18T17:56:27.149" v="3506" actId="207"/>
        <pc:sldMkLst>
          <pc:docMk/>
          <pc:sldMk cId="176754066" sldId="262"/>
        </pc:sldMkLst>
        <pc:spChg chg="mod">
          <ac:chgData name="Judy Sarles" userId="bcd414ac01644547" providerId="LiveId" clId="{E845211D-D027-42D8-BCB4-8AA56543E616}" dt="2024-09-18T17:55:44.883" v="3482" actId="1076"/>
          <ac:spMkLst>
            <pc:docMk/>
            <pc:sldMk cId="176754066" sldId="262"/>
            <ac:spMk id="2" creationId="{F3987D51-D4E5-DB97-CE71-B140A3C7CD94}"/>
          </ac:spMkLst>
        </pc:spChg>
        <pc:spChg chg="mod">
          <ac:chgData name="Judy Sarles" userId="bcd414ac01644547" providerId="LiveId" clId="{E845211D-D027-42D8-BCB4-8AA56543E616}" dt="2024-09-18T17:55:54.566" v="3483" actId="1076"/>
          <ac:spMkLst>
            <pc:docMk/>
            <pc:sldMk cId="176754066" sldId="262"/>
            <ac:spMk id="3" creationId="{70AB9859-0824-6608-585B-E511DE9BCC8F}"/>
          </ac:spMkLst>
        </pc:spChg>
        <pc:spChg chg="mod">
          <ac:chgData name="Judy Sarles" userId="bcd414ac01644547" providerId="LiveId" clId="{E845211D-D027-42D8-BCB4-8AA56543E616}" dt="2024-09-18T17:56:27.149" v="3506" actId="207"/>
          <ac:spMkLst>
            <pc:docMk/>
            <pc:sldMk cId="176754066" sldId="262"/>
            <ac:spMk id="4" creationId="{B36B830A-5684-48B5-8912-7131200843CC}"/>
          </ac:spMkLst>
        </pc:spChg>
        <pc:spChg chg="add mod">
          <ac:chgData name="Judy Sarles" userId="bcd414ac01644547" providerId="LiveId" clId="{E845211D-D027-42D8-BCB4-8AA56543E616}" dt="2024-09-18T17:12:47.138" v="924" actId="122"/>
          <ac:spMkLst>
            <pc:docMk/>
            <pc:sldMk cId="176754066" sldId="262"/>
            <ac:spMk id="5" creationId="{BA8C57AE-0A97-9A80-3008-BDF68282352B}"/>
          </ac:spMkLst>
        </pc:spChg>
        <pc:picChg chg="add mod">
          <ac:chgData name="Judy Sarles" userId="bcd414ac01644547" providerId="LiveId" clId="{E845211D-D027-42D8-BCB4-8AA56543E616}" dt="2024-09-18T17:13:26.463" v="926" actId="1076"/>
          <ac:picMkLst>
            <pc:docMk/>
            <pc:sldMk cId="176754066" sldId="262"/>
            <ac:picMk id="7" creationId="{8951925C-683D-028A-C290-B20A00CD17CD}"/>
          </ac:picMkLst>
        </pc:picChg>
      </pc:sldChg>
      <pc:sldChg chg="addSp delSp modSp add mod setBg delDesignElem">
        <pc:chgData name="Judy Sarles" userId="bcd414ac01644547" providerId="LiveId" clId="{E845211D-D027-42D8-BCB4-8AA56543E616}" dt="2024-09-18T18:00:41.046" v="3750" actId="20577"/>
        <pc:sldMkLst>
          <pc:docMk/>
          <pc:sldMk cId="349169368" sldId="263"/>
        </pc:sldMkLst>
        <pc:spChg chg="mod">
          <ac:chgData name="Judy Sarles" userId="bcd414ac01644547" providerId="LiveId" clId="{E845211D-D027-42D8-BCB4-8AA56543E616}" dt="2024-09-18T17:43:52.495" v="2953" actId="1076"/>
          <ac:spMkLst>
            <pc:docMk/>
            <pc:sldMk cId="349169368" sldId="263"/>
            <ac:spMk id="2" creationId="{8C4BAB2A-A7B3-8C3D-EE27-DF4596FC92D4}"/>
          </ac:spMkLst>
        </pc:spChg>
        <pc:spChg chg="mod">
          <ac:chgData name="Judy Sarles" userId="bcd414ac01644547" providerId="LiveId" clId="{E845211D-D027-42D8-BCB4-8AA56543E616}" dt="2024-09-18T18:00:41.046" v="3750" actId="20577"/>
          <ac:spMkLst>
            <pc:docMk/>
            <pc:sldMk cId="349169368" sldId="263"/>
            <ac:spMk id="3" creationId="{670E4F8E-A416-4744-3C4E-497C56B99DCC}"/>
          </ac:spMkLst>
        </pc:spChg>
        <pc:spChg chg="add">
          <ac:chgData name="Judy Sarles" userId="bcd414ac01644547" providerId="LiveId" clId="{E845211D-D027-42D8-BCB4-8AA56543E616}" dt="2024-09-18T17:43:14.226" v="2947" actId="26606"/>
          <ac:spMkLst>
            <pc:docMk/>
            <pc:sldMk cId="349169368" sldId="263"/>
            <ac:spMk id="9" creationId="{8BC18E71-110D-4FB6-A411-14268735DB82}"/>
          </ac:spMkLst>
        </pc:spChg>
        <pc:spChg chg="del">
          <ac:chgData name="Judy Sarles" userId="bcd414ac01644547" providerId="LiveId" clId="{E845211D-D027-42D8-BCB4-8AA56543E616}" dt="2024-09-18T17:36:01.600" v="2351"/>
          <ac:spMkLst>
            <pc:docMk/>
            <pc:sldMk cId="349169368" sldId="263"/>
            <ac:spMk id="10" creationId="{B712E947-0734-45F9-9C4F-41114EC3A33E}"/>
          </ac:spMkLst>
        </pc:spChg>
        <pc:spChg chg="add">
          <ac:chgData name="Judy Sarles" userId="bcd414ac01644547" providerId="LiveId" clId="{E845211D-D027-42D8-BCB4-8AA56543E616}" dt="2024-09-18T17:43:14.226" v="2947" actId="26606"/>
          <ac:spMkLst>
            <pc:docMk/>
            <pc:sldMk cId="349169368" sldId="263"/>
            <ac:spMk id="11" creationId="{C2A922FF-5D1B-444A-AA3F-33B14B877852}"/>
          </ac:spMkLst>
        </pc:spChg>
        <pc:spChg chg="del">
          <ac:chgData name="Judy Sarles" userId="bcd414ac01644547" providerId="LiveId" clId="{E845211D-D027-42D8-BCB4-8AA56543E616}" dt="2024-09-18T17:36:01.600" v="2351"/>
          <ac:spMkLst>
            <pc:docMk/>
            <pc:sldMk cId="349169368" sldId="263"/>
            <ac:spMk id="12" creationId="{5A65989E-BBD5-44D7-AA86-7AFD5D46BBC0}"/>
          </ac:spMkLst>
        </pc:spChg>
        <pc:spChg chg="del">
          <ac:chgData name="Judy Sarles" userId="bcd414ac01644547" providerId="LiveId" clId="{E845211D-D027-42D8-BCB4-8AA56543E616}" dt="2024-09-18T17:36:01.600" v="2351"/>
          <ac:spMkLst>
            <pc:docMk/>
            <pc:sldMk cId="349169368" sldId="263"/>
            <ac:spMk id="14" creationId="{231A2881-D8D7-4A7D-ACA3-E9F849F853D8}"/>
          </ac:spMkLst>
        </pc:spChg>
        <pc:spChg chg="add">
          <ac:chgData name="Judy Sarles" userId="bcd414ac01644547" providerId="LiveId" clId="{E845211D-D027-42D8-BCB4-8AA56543E616}" dt="2024-09-18T17:43:14.226" v="2947" actId="26606"/>
          <ac:spMkLst>
            <pc:docMk/>
            <pc:sldMk cId="349169368" sldId="263"/>
            <ac:spMk id="16" creationId="{4842F084-28AE-458A-9633-FBC3E2A691B3}"/>
          </ac:spMkLst>
        </pc:spChg>
        <pc:spChg chg="add">
          <ac:chgData name="Judy Sarles" userId="bcd414ac01644547" providerId="LiveId" clId="{E845211D-D027-42D8-BCB4-8AA56543E616}" dt="2024-09-18T17:43:14.226" v="2947" actId="26606"/>
          <ac:spMkLst>
            <pc:docMk/>
            <pc:sldMk cId="349169368" sldId="263"/>
            <ac:spMk id="18" creationId="{26B38427-698A-4037-8803-2E4F11C55383}"/>
          </ac:spMkLst>
        </pc:spChg>
        <pc:spChg chg="add">
          <ac:chgData name="Judy Sarles" userId="bcd414ac01644547" providerId="LiveId" clId="{E845211D-D027-42D8-BCB4-8AA56543E616}" dt="2024-09-18T17:43:14.226" v="2947" actId="26606"/>
          <ac:spMkLst>
            <pc:docMk/>
            <pc:sldMk cId="349169368" sldId="263"/>
            <ac:spMk id="20" creationId="{0CA5ED4B-E306-4431-876E-C91851D3EF63}"/>
          </ac:spMkLst>
        </pc:spChg>
        <pc:spChg chg="add">
          <ac:chgData name="Judy Sarles" userId="bcd414ac01644547" providerId="LiveId" clId="{E845211D-D027-42D8-BCB4-8AA56543E616}" dt="2024-09-18T17:43:14.226" v="2947" actId="26606"/>
          <ac:spMkLst>
            <pc:docMk/>
            <pc:sldMk cId="349169368" sldId="263"/>
            <ac:spMk id="22" creationId="{F6678D8D-0F79-43DA-8E1A-D0F97435B291}"/>
          </ac:spMkLst>
        </pc:spChg>
        <pc:picChg chg="mod">
          <ac:chgData name="Judy Sarles" userId="bcd414ac01644547" providerId="LiveId" clId="{E845211D-D027-42D8-BCB4-8AA56543E616}" dt="2024-09-18T17:43:14.226" v="2947" actId="26606"/>
          <ac:picMkLst>
            <pc:docMk/>
            <pc:sldMk cId="349169368" sldId="263"/>
            <ac:picMk id="4" creationId="{4C3A1E9D-4C94-3AAE-63D8-B17CAA436D50}"/>
          </ac:picMkLst>
        </pc:picChg>
        <pc:picChg chg="mod ord">
          <ac:chgData name="Judy Sarles" userId="bcd414ac01644547" providerId="LiveId" clId="{E845211D-D027-42D8-BCB4-8AA56543E616}" dt="2024-09-18T17:43:14.226" v="2947" actId="26606"/>
          <ac:picMkLst>
            <pc:docMk/>
            <pc:sldMk cId="349169368" sldId="263"/>
            <ac:picMk id="5" creationId="{B750656D-73C9-B907-B8FE-8DAC5AF136E8}"/>
          </ac:picMkLst>
        </pc:picChg>
        <pc:picChg chg="add mod">
          <ac:chgData name="Judy Sarles" userId="bcd414ac01644547" providerId="LiveId" clId="{E845211D-D027-42D8-BCB4-8AA56543E616}" dt="2024-09-18T17:43:14.226" v="2947" actId="26606"/>
          <ac:picMkLst>
            <pc:docMk/>
            <pc:sldMk cId="349169368" sldId="263"/>
            <ac:picMk id="7" creationId="{AD3E6D05-96B2-98E5-60A1-263BFF4DAB38}"/>
          </ac:picMkLst>
        </pc:picChg>
      </pc:sldChg>
      <pc:sldChg chg="add del">
        <pc:chgData name="Judy Sarles" userId="bcd414ac01644547" providerId="LiveId" clId="{E845211D-D027-42D8-BCB4-8AA56543E616}" dt="2024-09-18T17:35:56.443" v="2349" actId="47"/>
        <pc:sldMkLst>
          <pc:docMk/>
          <pc:sldMk cId="2855519899" sldId="263"/>
        </pc:sldMkLst>
      </pc:sldChg>
      <pc:sldChg chg="modSp add mod">
        <pc:chgData name="Judy Sarles" userId="bcd414ac01644547" providerId="LiveId" clId="{E845211D-D027-42D8-BCB4-8AA56543E616}" dt="2024-09-18T18:06:17.190" v="3756" actId="122"/>
        <pc:sldMkLst>
          <pc:docMk/>
          <pc:sldMk cId="3245221875" sldId="264"/>
        </pc:sldMkLst>
        <pc:spChg chg="mod">
          <ac:chgData name="Judy Sarles" userId="bcd414ac01644547" providerId="LiveId" clId="{E845211D-D027-42D8-BCB4-8AA56543E616}" dt="2024-09-18T18:06:17.190" v="3756" actId="122"/>
          <ac:spMkLst>
            <pc:docMk/>
            <pc:sldMk cId="3245221875" sldId="264"/>
            <ac:spMk id="3" creationId="{670E4F8E-A416-4744-3C4E-497C56B99DCC}"/>
          </ac:spMkLst>
        </pc:spChg>
      </pc:sldChg>
      <pc:sldChg chg="addSp delSp modSp add mod ord">
        <pc:chgData name="Judy Sarles" userId="bcd414ac01644547" providerId="LiveId" clId="{E845211D-D027-42D8-BCB4-8AA56543E616}" dt="2024-09-18T17:57:31.063" v="3540" actId="207"/>
        <pc:sldMkLst>
          <pc:docMk/>
          <pc:sldMk cId="3942245254" sldId="265"/>
        </pc:sldMkLst>
        <pc:spChg chg="mod">
          <ac:chgData name="Judy Sarles" userId="bcd414ac01644547" providerId="LiveId" clId="{E845211D-D027-42D8-BCB4-8AA56543E616}" dt="2024-09-18T17:47:53.547" v="3110" actId="1035"/>
          <ac:spMkLst>
            <pc:docMk/>
            <pc:sldMk cId="3942245254" sldId="265"/>
            <ac:spMk id="2" creationId="{19026070-D0D4-CBB1-7B11-DA005FDB9362}"/>
          </ac:spMkLst>
        </pc:spChg>
        <pc:spChg chg="del mod">
          <ac:chgData name="Judy Sarles" userId="bcd414ac01644547" providerId="LiveId" clId="{E845211D-D027-42D8-BCB4-8AA56543E616}" dt="2024-09-18T17:46:48.035" v="3069" actId="931"/>
          <ac:spMkLst>
            <pc:docMk/>
            <pc:sldMk cId="3942245254" sldId="265"/>
            <ac:spMk id="3" creationId="{3D44C7E2-DB16-21C6-5F01-41D351A54893}"/>
          </ac:spMkLst>
        </pc:spChg>
        <pc:spChg chg="mod">
          <ac:chgData name="Judy Sarles" userId="bcd414ac01644547" providerId="LiveId" clId="{E845211D-D027-42D8-BCB4-8AA56543E616}" dt="2024-09-18T17:57:31.063" v="3540" actId="207"/>
          <ac:spMkLst>
            <pc:docMk/>
            <pc:sldMk cId="3942245254" sldId="265"/>
            <ac:spMk id="4" creationId="{88F5C53E-51B1-A1F6-47C9-FD2D9FAE1C23}"/>
          </ac:spMkLst>
        </pc:spChg>
        <pc:picChg chg="mod">
          <ac:chgData name="Judy Sarles" userId="bcd414ac01644547" providerId="LiveId" clId="{E845211D-D027-42D8-BCB4-8AA56543E616}" dt="2024-09-18T17:47:26.195" v="3077" actId="1076"/>
          <ac:picMkLst>
            <pc:docMk/>
            <pc:sldMk cId="3942245254" sldId="265"/>
            <ac:picMk id="5" creationId="{062FF780-E15E-AD19-AE38-CE1BA4166A32}"/>
          </ac:picMkLst>
        </pc:picChg>
        <pc:picChg chg="del mod">
          <ac:chgData name="Judy Sarles" userId="bcd414ac01644547" providerId="LiveId" clId="{E845211D-D027-42D8-BCB4-8AA56543E616}" dt="2024-09-18T17:47:28.004" v="3078" actId="478"/>
          <ac:picMkLst>
            <pc:docMk/>
            <pc:sldMk cId="3942245254" sldId="265"/>
            <ac:picMk id="6" creationId="{7F98E586-8088-C6C3-2C4A-0D5EA02C64D3}"/>
          </ac:picMkLst>
        </pc:picChg>
        <pc:picChg chg="del mod">
          <ac:chgData name="Judy Sarles" userId="bcd414ac01644547" providerId="LiveId" clId="{E845211D-D027-42D8-BCB4-8AA56543E616}" dt="2024-09-18T17:47:15.401" v="3075" actId="478"/>
          <ac:picMkLst>
            <pc:docMk/>
            <pc:sldMk cId="3942245254" sldId="265"/>
            <ac:picMk id="7" creationId="{385AB0F1-C22D-4874-AD23-8771452D7CCB}"/>
          </ac:picMkLst>
        </pc:picChg>
        <pc:picChg chg="del">
          <ac:chgData name="Judy Sarles" userId="bcd414ac01644547" providerId="LiveId" clId="{E845211D-D027-42D8-BCB4-8AA56543E616}" dt="2024-09-18T17:47:30.320" v="3079" actId="478"/>
          <ac:picMkLst>
            <pc:docMk/>
            <pc:sldMk cId="3942245254" sldId="265"/>
            <ac:picMk id="8" creationId="{6E9115ED-1733-3BE1-6064-E0E6D12DFC52}"/>
          </ac:picMkLst>
        </pc:picChg>
        <pc:picChg chg="add mod">
          <ac:chgData name="Judy Sarles" userId="bcd414ac01644547" providerId="LiveId" clId="{E845211D-D027-42D8-BCB4-8AA56543E616}" dt="2024-09-18T17:47:09.908" v="3073" actId="1076"/>
          <ac:picMkLst>
            <pc:docMk/>
            <pc:sldMk cId="3942245254" sldId="265"/>
            <ac:picMk id="11" creationId="{6EAA230D-1D8C-4934-9E90-B4EA4E749E3E}"/>
          </ac:picMkLst>
        </pc:picChg>
        <pc:picChg chg="add mod">
          <ac:chgData name="Judy Sarles" userId="bcd414ac01644547" providerId="LiveId" clId="{E845211D-D027-42D8-BCB4-8AA56543E616}" dt="2024-09-18T17:47:21.675" v="3076" actId="1076"/>
          <ac:picMkLst>
            <pc:docMk/>
            <pc:sldMk cId="3942245254" sldId="265"/>
            <ac:picMk id="13" creationId="{7E9D56E3-B1DA-CB29-9979-0EFD2EC3F5D8}"/>
          </ac:picMkLst>
        </pc:picChg>
      </pc:sldChg>
      <pc:sldChg chg="new del">
        <pc:chgData name="Judy Sarles" userId="bcd414ac01644547" providerId="LiveId" clId="{E845211D-D027-42D8-BCB4-8AA56543E616}" dt="2024-09-18T18:04:30.663" v="3753" actId="47"/>
        <pc:sldMkLst>
          <pc:docMk/>
          <pc:sldMk cId="1007948773" sldId="266"/>
        </pc:sldMkLst>
      </pc:sldChg>
      <pc:sldChg chg="new del">
        <pc:chgData name="Judy Sarles" userId="bcd414ac01644547" providerId="LiveId" clId="{E845211D-D027-42D8-BCB4-8AA56543E616}" dt="2024-09-18T18:05:33.625" v="3754" actId="47"/>
        <pc:sldMkLst>
          <pc:docMk/>
          <pc:sldMk cId="4009485244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6359-CDB5-75A1-EA68-10114B536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0B44D-3D61-F696-545C-15D823B58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2A912-8122-4C82-52B7-F7E72E8B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C2E2-70A1-B01E-DF69-ED39EB51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2AE63-ECD7-0ED6-D3FE-4317B4F6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2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45BD-73F8-C078-17D3-2D9492487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2F9C0-BCEA-A6BC-9F46-14D549C43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CF25E-FD5E-767D-A44A-3D2909A5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0ADBD-9EEA-914E-1EB6-E2E2368CD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EC287-659A-6DC9-C46E-9C48C057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0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9ED2-CF41-41B5-F9AC-1AD32503E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49938-FE55-93C4-2C4A-CB4F0C51E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64474-907D-B5C1-BB83-6936F86D0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F05CB-7D81-D80D-D8DB-C0314DC4E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76F83-4A7A-9B49-01FD-81DF3ACD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6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A659B-E81D-9B3B-E1B0-4A135CAA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A629D-25B0-AC94-23AB-55B32EE80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E6B1A4-4EB5-C322-691F-083ED2A2E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407E-A691-C716-9B11-672A97757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8A5CD-8568-D1C1-5AA1-257BEA9EE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4DA41-4714-B1B2-44D7-C89DB8E2D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6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359A9-C9C7-7C78-E685-4CADE05E9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8D177-696D-EF4F-6630-A9008E357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E5606-F564-43AA-A146-83A9E8CF5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75327F-5865-AC44-2D51-6E8175ACE5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D3782E-4FCB-1F0A-0CDB-A0FAF37FF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1C7AC5-AC57-9E1D-D6BB-BD85C51E3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0BE464-6AAF-95D5-C5F6-50EEDF21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FB38AA-B218-FCAA-C928-DFEB11F6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0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79B7-4916-6590-78B7-795EF435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8524A-0637-8AC9-2E1E-F2F9EC444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D4137-DB07-32C6-6CE7-EC740203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64DFDA-41F0-AD2A-16F0-19B5E670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9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36C16-510A-9C1D-DB78-46A3A83F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D65DD-0F54-5C3F-E8DD-644547E88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42004-8FAA-26BC-C6FE-DAE1F344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83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C08A-EEA6-0F66-AF3B-1A23405C1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7B23B-6C87-4CA2-FB34-56CD9F056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48B1D-73F4-D91A-FB49-4385F6E57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E60E5-EB37-FF68-9A3A-FBCFDB7D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DF56A-727D-44BB-FE99-1D3A4DF9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92679-4FFE-0DE9-7D25-0C9FCB3D3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10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AE3D-33DC-8562-D27F-4C8B587E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66A5DA-A514-634E-B39F-22AF6E0E0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64596-EE6A-1A62-A81C-987CA8F80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FEFFC-105A-B51D-1BD4-2DBA47862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5A875-0465-8B74-49AC-8CFECB082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B6368-EA10-FF8B-3E35-F516A7DC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24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4E127-6F63-C792-B8DC-5C079DD8A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583A33-0A84-DD89-F6F4-5473B8F12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401F7-1BDE-665B-8861-B4E59BC38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77209-05D4-D284-A31B-787BECFA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8F720-0CC9-9294-46D0-8B801A11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5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DDDF30-35BB-1AC0-12A8-1812C71CF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69BE9-072A-F84D-8640-0A0B0AB01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82905-2BC2-A158-7A36-46633E223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B849F-A37E-F387-C993-C5C8A78FD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957A7-C243-7D6A-41BF-3172A555E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2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74C86-CDAD-0116-C1DC-5C483EC0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A9617-661F-EEAD-2CA5-C5342D228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4A269-5E7D-8551-C3DC-2C096F4986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F90C07-2C0D-4F13-8492-10089AD1204E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B2E74-AD16-87E8-A715-695C5CD03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FB270-5FF2-A75D-9505-3F478774E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684171-D7D8-4EC8-B1FF-DD8D9A37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38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llamcountywa.gov/1336/Alerts-and-Incidents" TargetMode="External"/><Relationship Id="rId2" Type="http://schemas.openxmlformats.org/officeDocument/2006/relationships/hyperlink" Target="https://www.clallamcountywa.gov/226/Emergency-Management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humanesociety.org/resources/equine-disaster-preparedness" TargetMode="External"/><Relationship Id="rId4" Type="http://schemas.openxmlformats.org/officeDocument/2006/relationships/hyperlink" Target="https://mil.wa.gov/asset/5cfaec1448a3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3E72FA3-BD00-444A-AD9B-E6C3D069C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A238B-B677-5A52-FB14-817A460AD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969097"/>
            <a:ext cx="10506456" cy="2042507"/>
          </a:xfrm>
        </p:spPr>
        <p:txBody>
          <a:bodyPr>
            <a:normAutofit/>
          </a:bodyPr>
          <a:lstStyle/>
          <a:p>
            <a:r>
              <a:rPr lang="en-US" sz="5200"/>
              <a:t>Equine Emergency Prepardedness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F2FF1-C121-7BC4-E7B8-054244C2F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5189533"/>
            <a:ext cx="10506456" cy="928128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/>
              <a:t>For BCHW</a:t>
            </a:r>
          </a:p>
          <a:p>
            <a:r>
              <a:rPr lang="en-US" sz="1600" dirty="0"/>
              <a:t>Judy Sarles</a:t>
            </a:r>
          </a:p>
          <a:p>
            <a:r>
              <a:rPr lang="en-US" sz="1600" dirty="0"/>
              <a:t>September 18, 2024</a:t>
            </a:r>
          </a:p>
        </p:txBody>
      </p:sp>
      <p:pic>
        <p:nvPicPr>
          <p:cNvPr id="5" name="Graphic 4" descr="Horse with solid fill">
            <a:extLst>
              <a:ext uri="{FF2B5EF4-FFF2-40B4-BE49-F238E27FC236}">
                <a16:creationId xmlns:a16="http://schemas.microsoft.com/office/drawing/2014/main" id="{56B9AE7B-3E79-973F-8F92-DABE9B68B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164" y="552354"/>
            <a:ext cx="2230486" cy="2230486"/>
          </a:xfrm>
          <a:prstGeom prst="rect">
            <a:avLst/>
          </a:prstGeom>
        </p:spPr>
      </p:pic>
      <p:pic>
        <p:nvPicPr>
          <p:cNvPr id="7" name="Graphic 6" descr="Fir tree with solid fill">
            <a:extLst>
              <a:ext uri="{FF2B5EF4-FFF2-40B4-BE49-F238E27FC236}">
                <a16:creationId xmlns:a16="http://schemas.microsoft.com/office/drawing/2014/main" id="{6D395DD3-1399-1C0C-7E82-6B762B9E6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03429" y="552354"/>
            <a:ext cx="2230486" cy="2230486"/>
          </a:xfrm>
          <a:prstGeom prst="rect">
            <a:avLst/>
          </a:prstGeom>
        </p:spPr>
      </p:pic>
      <p:pic>
        <p:nvPicPr>
          <p:cNvPr id="8" name="Graphic 7" descr="Fir tree with solid fill">
            <a:extLst>
              <a:ext uri="{FF2B5EF4-FFF2-40B4-BE49-F238E27FC236}">
                <a16:creationId xmlns:a16="http://schemas.microsoft.com/office/drawing/2014/main" id="{8B4AB4C4-F124-70B9-BD03-D0371ECAB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8409" y="552354"/>
            <a:ext cx="2230486" cy="2230486"/>
          </a:xfrm>
          <a:prstGeom prst="rect">
            <a:avLst/>
          </a:prstGeom>
        </p:spPr>
      </p:pic>
      <p:pic>
        <p:nvPicPr>
          <p:cNvPr id="9" name="Graphic 8" descr="Fir tree with solid fill">
            <a:extLst>
              <a:ext uri="{FF2B5EF4-FFF2-40B4-BE49-F238E27FC236}">
                <a16:creationId xmlns:a16="http://schemas.microsoft.com/office/drawing/2014/main" id="{0BC5F6DD-226C-73DC-74B8-3A82D75506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3389" y="552354"/>
            <a:ext cx="2230486" cy="2230486"/>
          </a:xfrm>
          <a:prstGeom prst="rect">
            <a:avLst/>
          </a:prstGeom>
        </p:spPr>
      </p:pic>
      <p:pic>
        <p:nvPicPr>
          <p:cNvPr id="11" name="Graphic 10" descr="Fire with solid fill">
            <a:extLst>
              <a:ext uri="{FF2B5EF4-FFF2-40B4-BE49-F238E27FC236}">
                <a16:creationId xmlns:a16="http://schemas.microsoft.com/office/drawing/2014/main" id="{06A6DD3B-27D8-A158-F53D-9374D1EE2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58369" y="552354"/>
            <a:ext cx="2230486" cy="223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0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BAB2A-A7B3-8C3D-EE27-DF4596FC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6" y="457201"/>
            <a:ext cx="5814240" cy="1556870"/>
          </a:xfrm>
        </p:spPr>
        <p:txBody>
          <a:bodyPr anchor="b"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4F8E-A416-4744-3C4E-497C56B9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6" y="2277036"/>
            <a:ext cx="5814239" cy="3461155"/>
          </a:xfrm>
        </p:spPr>
        <p:txBody>
          <a:bodyPr>
            <a:normAutofit/>
          </a:bodyPr>
          <a:lstStyle/>
          <a:p>
            <a:r>
              <a:rPr lang="en-US" sz="2400" dirty="0"/>
              <a:t>What is an “Emergency”?</a:t>
            </a:r>
          </a:p>
          <a:p>
            <a:r>
              <a:rPr lang="en-US" sz="2400" dirty="0"/>
              <a:t>Deciding when to go</a:t>
            </a:r>
          </a:p>
          <a:p>
            <a:r>
              <a:rPr lang="en-US" sz="2400" dirty="0"/>
              <a:t>Planning/what to take</a:t>
            </a:r>
          </a:p>
          <a:p>
            <a:r>
              <a:rPr lang="en-US" sz="2400" dirty="0"/>
              <a:t>Where to go </a:t>
            </a:r>
          </a:p>
          <a:p>
            <a:r>
              <a:rPr lang="en-US" sz="2400" dirty="0"/>
              <a:t>Leaving your equine behind</a:t>
            </a:r>
          </a:p>
          <a:p>
            <a:r>
              <a:rPr lang="en-US" sz="2400" dirty="0"/>
              <a:t>Resources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Graphic 4" descr="Fir tree with solid fill">
            <a:extLst>
              <a:ext uri="{FF2B5EF4-FFF2-40B4-BE49-F238E27FC236}">
                <a16:creationId xmlns:a16="http://schemas.microsoft.com/office/drawing/2014/main" id="{B750656D-73C9-B907-B8FE-8DAC5AF13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31124" y="799365"/>
            <a:ext cx="2210153" cy="2210153"/>
          </a:xfrm>
          <a:prstGeom prst="rect">
            <a:avLst/>
          </a:prstGeom>
        </p:spPr>
      </p:pic>
      <p:pic>
        <p:nvPicPr>
          <p:cNvPr id="4" name="Graphic 3" descr="Horse with solid fill">
            <a:extLst>
              <a:ext uri="{FF2B5EF4-FFF2-40B4-BE49-F238E27FC236}">
                <a16:creationId xmlns:a16="http://schemas.microsoft.com/office/drawing/2014/main" id="{4C3A1E9D-4C94-3AAE-63D8-B17CAA436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0213" y="3375824"/>
            <a:ext cx="2243263" cy="22432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65989E-BBD5-44D7-AA86-7AFD5D46B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66000">
                <a:srgbClr val="000000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1A2881-D8D7-4A7D-ACA3-E9F849F85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6400800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1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7D51-D4E5-DB97-CE71-B140A3C7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Emergency?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B9859-0824-6608-585B-E511DE9BC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35564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Emergency Types:</a:t>
            </a:r>
          </a:p>
          <a:p>
            <a:r>
              <a:rPr lang="en-US" dirty="0"/>
              <a:t>Fire</a:t>
            </a:r>
          </a:p>
          <a:p>
            <a:r>
              <a:rPr lang="en-US" dirty="0"/>
              <a:t>Earthquake</a:t>
            </a:r>
          </a:p>
          <a:p>
            <a:r>
              <a:rPr lang="en-US" dirty="0"/>
              <a:t>Tsunami</a:t>
            </a:r>
          </a:p>
          <a:p>
            <a:r>
              <a:rPr lang="en-US" dirty="0"/>
              <a:t>Extreme weather (hot or cold)</a:t>
            </a:r>
          </a:p>
          <a:p>
            <a:r>
              <a:rPr lang="en-US" dirty="0"/>
              <a:t>Extended power outage</a:t>
            </a:r>
          </a:p>
          <a:p>
            <a:r>
              <a:rPr lang="en-US" dirty="0"/>
              <a:t>Flood</a:t>
            </a:r>
          </a:p>
          <a:p>
            <a:r>
              <a:rPr lang="en-US" dirty="0"/>
              <a:t>Landslide/Mudflow</a:t>
            </a:r>
          </a:p>
          <a:p>
            <a:r>
              <a:rPr lang="en-US" dirty="0"/>
              <a:t>Wind Storm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B830A-5684-48B5-8912-713120084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6530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Emergency Size:</a:t>
            </a:r>
          </a:p>
          <a:p>
            <a:r>
              <a:rPr lang="en-US" dirty="0"/>
              <a:t>Your house</a:t>
            </a:r>
          </a:p>
          <a:p>
            <a:r>
              <a:rPr lang="en-US" dirty="0"/>
              <a:t>Your neighborhood (localized)</a:t>
            </a:r>
          </a:p>
          <a:p>
            <a:r>
              <a:rPr lang="en-US" dirty="0"/>
              <a:t>Within less than 5 miles</a:t>
            </a:r>
          </a:p>
          <a:p>
            <a:r>
              <a:rPr lang="en-US" dirty="0"/>
              <a:t>Regional</a:t>
            </a:r>
          </a:p>
          <a:p>
            <a:r>
              <a:rPr lang="en-US" dirty="0"/>
              <a:t>Broad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Is “Shelter in place” a better option </a:t>
            </a:r>
            <a:r>
              <a:rPr lang="en-US" sz="2400" dirty="0"/>
              <a:t>(e.g. Tsunami for residents south of 101 near Sequim)</a:t>
            </a:r>
            <a:endParaRPr lang="en-US" dirty="0"/>
          </a:p>
        </p:txBody>
      </p:sp>
      <p:pic>
        <p:nvPicPr>
          <p:cNvPr id="5" name="Graphic 4" descr="Fir tree with solid fill">
            <a:extLst>
              <a:ext uri="{FF2B5EF4-FFF2-40B4-BE49-F238E27FC236}">
                <a16:creationId xmlns:a16="http://schemas.microsoft.com/office/drawing/2014/main" id="{99E53138-F02C-E2AE-7E4E-BD31850AD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9275" y="454086"/>
            <a:ext cx="1254428" cy="1254428"/>
          </a:xfrm>
          <a:prstGeom prst="rect">
            <a:avLst/>
          </a:prstGeom>
        </p:spPr>
      </p:pic>
      <p:pic>
        <p:nvPicPr>
          <p:cNvPr id="6" name="Graphic 5" descr="Fire with solid fill">
            <a:extLst>
              <a:ext uri="{FF2B5EF4-FFF2-40B4-BE49-F238E27FC236}">
                <a16:creationId xmlns:a16="http://schemas.microsoft.com/office/drawing/2014/main" id="{2D7E7EC1-3064-9F51-AD76-1CD05CC5C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16170" y="753475"/>
            <a:ext cx="955038" cy="95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0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7D51-D4E5-DB97-CE71-B140A3C7C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06" y="159543"/>
            <a:ext cx="10515600" cy="1325563"/>
          </a:xfrm>
        </p:spPr>
        <p:txBody>
          <a:bodyPr/>
          <a:lstStyle/>
          <a:p>
            <a:r>
              <a:rPr lang="en-US" dirty="0"/>
              <a:t>Deciding When to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B9859-0824-6608-585B-E511DE9BC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9935" y="1351807"/>
            <a:ext cx="48940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Evacuation Levels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READY – LEVEL 1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SET – LEVEL 2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GO – LEVEL 3</a:t>
            </a:r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 IS STRONGLY RECOMMENDED FOR PEOPLE EVACUATING EQUINE/LARGE STOCK TO EVACUATE AT LEVEL 1 IF POSSIBLE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B830A-5684-48B5-8912-713120084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5496" y="1418457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Considerations:</a:t>
            </a:r>
          </a:p>
          <a:p>
            <a:pPr lvl="1"/>
            <a:r>
              <a:rPr lang="en-US" dirty="0"/>
              <a:t>Do you need help?</a:t>
            </a:r>
          </a:p>
          <a:p>
            <a:pPr lvl="1"/>
            <a:r>
              <a:rPr lang="en-US" dirty="0"/>
              <a:t>Have you prepared in advance?</a:t>
            </a:r>
          </a:p>
          <a:p>
            <a:pPr lvl="1"/>
            <a:r>
              <a:rPr lang="en-US" dirty="0"/>
              <a:t>Are you home?</a:t>
            </a:r>
          </a:p>
          <a:p>
            <a:pPr lvl="1"/>
            <a:r>
              <a:rPr lang="en-US" dirty="0"/>
              <a:t>Are your equine “manageable”?</a:t>
            </a:r>
          </a:p>
          <a:p>
            <a:pPr lvl="1"/>
            <a:r>
              <a:rPr lang="en-US" dirty="0"/>
              <a:t>Do you know where you are going?</a:t>
            </a:r>
          </a:p>
          <a:p>
            <a:pPr lvl="1"/>
            <a:r>
              <a:rPr lang="en-US" dirty="0"/>
              <a:t>Road Conditions</a:t>
            </a:r>
          </a:p>
          <a:p>
            <a:pPr lvl="2"/>
            <a:r>
              <a:rPr lang="en-US" dirty="0"/>
              <a:t>Where you are</a:t>
            </a:r>
          </a:p>
          <a:p>
            <a:pPr lvl="2"/>
            <a:r>
              <a:rPr lang="en-US" dirty="0"/>
              <a:t>Where you plan to go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 official notice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8C57AE-0A97-9A80-3008-BDF68282352B}"/>
              </a:ext>
            </a:extLst>
          </p:cNvPr>
          <p:cNvSpPr txBox="1"/>
          <p:nvPr/>
        </p:nvSpPr>
        <p:spPr>
          <a:xfrm>
            <a:off x="589935" y="6046839"/>
            <a:ext cx="1107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IF YOU WAIT TOO LONG, EMS AND FIRE MAY TELL YOU TO LEAVE YOUR STOCK BEHIND</a:t>
            </a:r>
          </a:p>
        </p:txBody>
      </p:sp>
      <p:pic>
        <p:nvPicPr>
          <p:cNvPr id="7" name="Graphic 6" descr="Hourglass 60% with solid fill">
            <a:extLst>
              <a:ext uri="{FF2B5EF4-FFF2-40B4-BE49-F238E27FC236}">
                <a16:creationId xmlns:a16="http://schemas.microsoft.com/office/drawing/2014/main" id="{8951925C-683D-028A-C290-B20A00CD1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3661" y="365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4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26070-D0D4-CBB1-7B11-DA005FDB9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149091"/>
            <a:ext cx="5297556" cy="1172817"/>
          </a:xfrm>
        </p:spPr>
        <p:txBody>
          <a:bodyPr/>
          <a:lstStyle/>
          <a:p>
            <a:r>
              <a:rPr lang="en-US" dirty="0"/>
              <a:t>Planning Ahead of Time</a:t>
            </a:r>
          </a:p>
        </p:txBody>
      </p:sp>
      <p:pic>
        <p:nvPicPr>
          <p:cNvPr id="11" name="Content Placeholder 10" descr="Blueprint with solid fill">
            <a:extLst>
              <a:ext uri="{FF2B5EF4-FFF2-40B4-BE49-F238E27FC236}">
                <a16:creationId xmlns:a16="http://schemas.microsoft.com/office/drawing/2014/main" id="{6EAA230D-1D8C-4934-9E90-B4EA4E749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3083" y="1184480"/>
            <a:ext cx="914400" cy="9144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5C53E-51B1-A1F6-47C9-FD2D9FAE1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804" y="1333571"/>
            <a:ext cx="7041874" cy="4759119"/>
          </a:xfrm>
        </p:spPr>
        <p:txBody>
          <a:bodyPr>
            <a:normAutofit fontScale="92500"/>
          </a:bodyPr>
          <a:lstStyle/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Equine Identification	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On the animal </a:t>
            </a:r>
            <a:r>
              <a:rPr lang="en-US" sz="2600" dirty="0">
                <a:solidFill>
                  <a:srgbClr val="FF0000"/>
                </a:solidFill>
              </a:rPr>
              <a:t>(permanent AND visible)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With you (picture of pet and you, proof of ownership, latest medical info/Coggins)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Document medications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“Vet” Bag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Document their “food”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 Hay/Pellets/Supplements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Get electrolytes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Post information for each Equine in barn in case someone else is evacuating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2600" dirty="0"/>
              <a:t>Have halters easily accessible at all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Graphic 4" descr="Horse with solid fill">
            <a:extLst>
              <a:ext uri="{FF2B5EF4-FFF2-40B4-BE49-F238E27FC236}">
                <a16:creationId xmlns:a16="http://schemas.microsoft.com/office/drawing/2014/main" id="{062FF780-E15E-AD19-AE38-CE1BA4166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0600" y="1630017"/>
            <a:ext cx="894521" cy="8945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0C21CE-6B6D-F955-DC22-BFD9DB4DCE51}"/>
              </a:ext>
            </a:extLst>
          </p:cNvPr>
          <p:cNvSpPr txBox="1"/>
          <p:nvPr/>
        </p:nvSpPr>
        <p:spPr>
          <a:xfrm>
            <a:off x="589935" y="6195924"/>
            <a:ext cx="1107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ASSUME EVACUATION WILL BE A HIGH STRESS SITUATION FOR YOUR EQUINES </a:t>
            </a:r>
          </a:p>
        </p:txBody>
      </p:sp>
      <p:pic>
        <p:nvPicPr>
          <p:cNvPr id="13" name="Graphic 12" descr="Checklist with solid fill">
            <a:extLst>
              <a:ext uri="{FF2B5EF4-FFF2-40B4-BE49-F238E27FC236}">
                <a16:creationId xmlns:a16="http://schemas.microsoft.com/office/drawing/2014/main" id="{7E9D56E3-B1DA-CB29-9979-0EFD2EC3F5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5887" y="4191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4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C7E2-DB16-21C6-5F01-41D351A54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4" y="1150546"/>
            <a:ext cx="10611465" cy="49665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Ready Your Equine</a:t>
            </a:r>
          </a:p>
          <a:p>
            <a:r>
              <a:rPr lang="en-US" sz="2400" dirty="0"/>
              <a:t>Ensure horses can be haltered and are accustomed to wearing a halter</a:t>
            </a:r>
          </a:p>
          <a:p>
            <a:r>
              <a:rPr lang="en-US" sz="2400" dirty="0"/>
              <a:t>Practice loading into trailer (it’s easier in calm conditions – this must be “autopilot” to ensure safety)</a:t>
            </a:r>
          </a:p>
          <a:p>
            <a:r>
              <a:rPr lang="en-US" sz="2400" dirty="0"/>
              <a:t>Train horses to be well socialized to strangers</a:t>
            </a:r>
          </a:p>
          <a:p>
            <a:r>
              <a:rPr lang="en-US" sz="2400" dirty="0"/>
              <a:t>Test your trailer and have transport arranged for all equine (don’t expect to make multiple trips)</a:t>
            </a:r>
          </a:p>
          <a:p>
            <a:r>
              <a:rPr lang="en-US" sz="2400" dirty="0"/>
              <a:t>Identify a temporary caregiver and see if you can practice with your horse to that location</a:t>
            </a:r>
          </a:p>
          <a:p>
            <a:r>
              <a:rPr lang="en-US" sz="2400" dirty="0"/>
              <a:t>Collaborate with nearby horse owners/neighbors in case you are not home and become familiar with their horses and them to your horses</a:t>
            </a:r>
          </a:p>
        </p:txBody>
      </p:sp>
      <p:pic>
        <p:nvPicPr>
          <p:cNvPr id="5" name="Graphic 4" descr="Horse with solid fill">
            <a:extLst>
              <a:ext uri="{FF2B5EF4-FFF2-40B4-BE49-F238E27FC236}">
                <a16:creationId xmlns:a16="http://schemas.microsoft.com/office/drawing/2014/main" id="{062FF780-E15E-AD19-AE38-CE1BA4166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322" y="177179"/>
            <a:ext cx="894521" cy="894521"/>
          </a:xfrm>
          <a:prstGeom prst="rect">
            <a:avLst/>
          </a:prstGeom>
        </p:spPr>
      </p:pic>
      <p:pic>
        <p:nvPicPr>
          <p:cNvPr id="6" name="Graphic 5" descr="Horse with solid fill">
            <a:extLst>
              <a:ext uri="{FF2B5EF4-FFF2-40B4-BE49-F238E27FC236}">
                <a16:creationId xmlns:a16="http://schemas.microsoft.com/office/drawing/2014/main" id="{7F98E586-8088-C6C3-2C4A-0D5EA02C6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0931" y="149087"/>
            <a:ext cx="894521" cy="894521"/>
          </a:xfrm>
          <a:prstGeom prst="rect">
            <a:avLst/>
          </a:prstGeom>
        </p:spPr>
      </p:pic>
      <p:pic>
        <p:nvPicPr>
          <p:cNvPr id="7" name="Graphic 6" descr="Horse with solid fill">
            <a:extLst>
              <a:ext uri="{FF2B5EF4-FFF2-40B4-BE49-F238E27FC236}">
                <a16:creationId xmlns:a16="http://schemas.microsoft.com/office/drawing/2014/main" id="{385AB0F1-C22D-4874-AD23-8771452D7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4540" y="177178"/>
            <a:ext cx="894521" cy="894521"/>
          </a:xfrm>
          <a:prstGeom prst="rect">
            <a:avLst/>
          </a:prstGeom>
        </p:spPr>
      </p:pic>
      <p:pic>
        <p:nvPicPr>
          <p:cNvPr id="8" name="Graphic 7" descr="Horse with solid fill">
            <a:extLst>
              <a:ext uri="{FF2B5EF4-FFF2-40B4-BE49-F238E27FC236}">
                <a16:creationId xmlns:a16="http://schemas.microsoft.com/office/drawing/2014/main" id="{6E9115ED-1733-3BE1-6064-E0E6D12DF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8331" y="149086"/>
            <a:ext cx="894521" cy="8945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0C21CE-6B6D-F955-DC22-BFD9DB4DCE51}"/>
              </a:ext>
            </a:extLst>
          </p:cNvPr>
          <p:cNvSpPr txBox="1"/>
          <p:nvPr/>
        </p:nvSpPr>
        <p:spPr>
          <a:xfrm>
            <a:off x="589935" y="6195924"/>
            <a:ext cx="1107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ASSUME EVACUATION WILL BE A HIGH STRESS SITUATION FOR YOUR EQUINES </a:t>
            </a:r>
          </a:p>
        </p:txBody>
      </p:sp>
    </p:spTree>
    <p:extLst>
      <p:ext uri="{BB962C8B-B14F-4D97-AF65-F5344CB8AC3E}">
        <p14:creationId xmlns:p14="http://schemas.microsoft.com/office/powerpoint/2010/main" val="2782857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AB2A-A7B3-8C3D-EE27-DF4596FC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6" y="457201"/>
            <a:ext cx="5814240" cy="1556870"/>
          </a:xfrm>
        </p:spPr>
        <p:txBody>
          <a:bodyPr anchor="b">
            <a:normAutofit/>
          </a:bodyPr>
          <a:lstStyle/>
          <a:p>
            <a:r>
              <a:rPr lang="en-US" dirty="0"/>
              <a:t>Where to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4F8E-A416-4744-3C4E-497C56B9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6" y="2277036"/>
            <a:ext cx="6556491" cy="346115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Pre-planned destination</a:t>
            </a:r>
          </a:p>
          <a:p>
            <a:r>
              <a:rPr lang="en-US" sz="2400" dirty="0"/>
              <a:t>A friend/stable outside of the evacuation zone</a:t>
            </a:r>
          </a:p>
          <a:p>
            <a:r>
              <a:rPr lang="en-US" sz="2400" dirty="0"/>
              <a:t>Designated animal evacuation site</a:t>
            </a:r>
          </a:p>
          <a:p>
            <a:r>
              <a:rPr lang="en-US" sz="2400" dirty="0"/>
              <a:t>If regional event, consider moving further out to prevent evacuating multiple times</a:t>
            </a:r>
          </a:p>
          <a:p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ANY PUBLIC EVACUATION SITE MAY EXPOSE YOUR HORSE TO ILLNESS AND MOST LIKELY WILL NOT BE FED AS AT HOME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Graphic 4" descr="Fir tree with solid fill">
            <a:extLst>
              <a:ext uri="{FF2B5EF4-FFF2-40B4-BE49-F238E27FC236}">
                <a16:creationId xmlns:a16="http://schemas.microsoft.com/office/drawing/2014/main" id="{B750656D-73C9-B907-B8FE-8DAC5AF13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31124" y="799365"/>
            <a:ext cx="2210153" cy="2210153"/>
          </a:xfrm>
          <a:prstGeom prst="rect">
            <a:avLst/>
          </a:prstGeom>
        </p:spPr>
      </p:pic>
      <p:pic>
        <p:nvPicPr>
          <p:cNvPr id="4" name="Graphic 3" descr="Horse with solid fill">
            <a:extLst>
              <a:ext uri="{FF2B5EF4-FFF2-40B4-BE49-F238E27FC236}">
                <a16:creationId xmlns:a16="http://schemas.microsoft.com/office/drawing/2014/main" id="{4C3A1E9D-4C94-3AAE-63D8-B17CAA436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0213" y="3375824"/>
            <a:ext cx="2243263" cy="22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2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C18E71-110D-4FB6-A411-14268735D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BAB2A-A7B3-8C3D-EE27-DF4596FC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18" y="0"/>
            <a:ext cx="7194165" cy="1336817"/>
          </a:xfrm>
        </p:spPr>
        <p:txBody>
          <a:bodyPr>
            <a:normAutofit/>
          </a:bodyPr>
          <a:lstStyle/>
          <a:p>
            <a:r>
              <a:rPr lang="en-US" dirty="0"/>
              <a:t>Leaving Equine Behind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4F8E-A416-4744-3C4E-497C56B9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789" y="1031223"/>
            <a:ext cx="8127210" cy="39085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It happens</a:t>
            </a:r>
          </a:p>
          <a:p>
            <a:r>
              <a:rPr lang="en-US" sz="2000" dirty="0"/>
              <a:t>If you are not home</a:t>
            </a:r>
          </a:p>
          <a:p>
            <a:r>
              <a:rPr lang="en-US" sz="2000" dirty="0"/>
              <a:t>Your horse cannot load or is not healthy enough for trailering/high stress experience</a:t>
            </a:r>
          </a:p>
          <a:p>
            <a:r>
              <a:rPr lang="en-US" sz="2000" dirty="0"/>
              <a:t>Not enough trailer space</a:t>
            </a:r>
          </a:p>
          <a:p>
            <a:r>
              <a:rPr lang="en-US" sz="2000" dirty="0"/>
              <a:t>Not enough time</a:t>
            </a:r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2400" dirty="0"/>
              <a:t>What to do</a:t>
            </a:r>
          </a:p>
          <a:p>
            <a:r>
              <a:rPr lang="en-US" sz="2000" dirty="0"/>
              <a:t>Fill all water troughs and make water hoses accessible</a:t>
            </a:r>
          </a:p>
          <a:p>
            <a:r>
              <a:rPr lang="en-US" sz="2000" dirty="0"/>
              <a:t>CLOSE THE BARN AND SMALL RUNS (Horses will return where they </a:t>
            </a:r>
            <a:r>
              <a:rPr lang="en-US" sz="2000" u="sng" dirty="0"/>
              <a:t>feel </a:t>
            </a:r>
            <a:r>
              <a:rPr lang="en-US" sz="2000" dirty="0"/>
              <a:t>safe)</a:t>
            </a:r>
          </a:p>
          <a:p>
            <a:r>
              <a:rPr lang="en-US" sz="2000" dirty="0"/>
              <a:t>OPEN ALL GATES</a:t>
            </a:r>
          </a:p>
          <a:p>
            <a:r>
              <a:rPr lang="en-US" sz="2000" dirty="0"/>
              <a:t>Move all outdoor furniture/burnable items into house or barn to minimize fuel </a:t>
            </a:r>
          </a:p>
          <a:p>
            <a:r>
              <a:rPr lang="en-US" sz="2000" dirty="0"/>
              <a:t>Leave keys in tractor/heavy equipment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2A922FF-5D1B-444A-AA3F-33B14B87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0"/>
            <a:ext cx="3581400" cy="6858000"/>
          </a:xfrm>
          <a:custGeom>
            <a:avLst/>
            <a:gdLst>
              <a:gd name="connsiteX0" fmla="*/ 103528 w 3531060"/>
              <a:gd name="connsiteY0" fmla="*/ 0 h 6858000"/>
              <a:gd name="connsiteX1" fmla="*/ 3531060 w 3531060"/>
              <a:gd name="connsiteY1" fmla="*/ 0 h 6858000"/>
              <a:gd name="connsiteX2" fmla="*/ 3531060 w 3531060"/>
              <a:gd name="connsiteY2" fmla="*/ 6858000 h 6858000"/>
              <a:gd name="connsiteX3" fmla="*/ 11227 w 3531060"/>
              <a:gd name="connsiteY3" fmla="*/ 6858000 h 6858000"/>
              <a:gd name="connsiteX4" fmla="*/ 13007 w 3531060"/>
              <a:gd name="connsiteY4" fmla="*/ 6830689 h 6858000"/>
              <a:gd name="connsiteX5" fmla="*/ 13816 w 3531060"/>
              <a:gd name="connsiteY5" fmla="*/ 6805387 h 6858000"/>
              <a:gd name="connsiteX6" fmla="*/ 6804 w 3531060"/>
              <a:gd name="connsiteY6" fmla="*/ 6745068 h 6858000"/>
              <a:gd name="connsiteX7" fmla="*/ 0 w 3531060"/>
              <a:gd name="connsiteY7" fmla="*/ 6729489 h 6858000"/>
              <a:gd name="connsiteX8" fmla="*/ 2954 w 3531060"/>
              <a:gd name="connsiteY8" fmla="*/ 6720173 h 6858000"/>
              <a:gd name="connsiteX9" fmla="*/ 5781 w 3531060"/>
              <a:gd name="connsiteY9" fmla="*/ 6647880 h 6858000"/>
              <a:gd name="connsiteX10" fmla="*/ 18369 w 3531060"/>
              <a:gd name="connsiteY10" fmla="*/ 6601567 h 6858000"/>
              <a:gd name="connsiteX11" fmla="*/ 23416 w 3531060"/>
              <a:gd name="connsiteY11" fmla="*/ 6560762 h 6858000"/>
              <a:gd name="connsiteX12" fmla="*/ 18598 w 3531060"/>
              <a:gd name="connsiteY12" fmla="*/ 6513714 h 6858000"/>
              <a:gd name="connsiteX13" fmla="*/ 59435 w 3531060"/>
              <a:gd name="connsiteY13" fmla="*/ 6445731 h 6858000"/>
              <a:gd name="connsiteX14" fmla="*/ 63794 w 3531060"/>
              <a:gd name="connsiteY14" fmla="*/ 6393381 h 6858000"/>
              <a:gd name="connsiteX15" fmla="*/ 106081 w 3531060"/>
              <a:gd name="connsiteY15" fmla="*/ 6308405 h 6858000"/>
              <a:gd name="connsiteX16" fmla="*/ 113316 w 3531060"/>
              <a:gd name="connsiteY16" fmla="*/ 6212827 h 6858000"/>
              <a:gd name="connsiteX17" fmla="*/ 254196 w 3531060"/>
              <a:gd name="connsiteY17" fmla="*/ 5897402 h 6858000"/>
              <a:gd name="connsiteX18" fmla="*/ 262830 w 3531060"/>
              <a:gd name="connsiteY18" fmla="*/ 5814193 h 6858000"/>
              <a:gd name="connsiteX19" fmla="*/ 280557 w 3531060"/>
              <a:gd name="connsiteY19" fmla="*/ 5702062 h 6858000"/>
              <a:gd name="connsiteX20" fmla="*/ 297372 w 3531060"/>
              <a:gd name="connsiteY20" fmla="*/ 5654420 h 6858000"/>
              <a:gd name="connsiteX21" fmla="*/ 335148 w 3531060"/>
              <a:gd name="connsiteY21" fmla="*/ 5528164 h 6858000"/>
              <a:gd name="connsiteX22" fmla="*/ 360460 w 3531060"/>
              <a:gd name="connsiteY22" fmla="*/ 5405598 h 6858000"/>
              <a:gd name="connsiteX23" fmla="*/ 397460 w 3531060"/>
              <a:gd name="connsiteY23" fmla="*/ 5273144 h 6858000"/>
              <a:gd name="connsiteX24" fmla="*/ 494993 w 3531060"/>
              <a:gd name="connsiteY24" fmla="*/ 4964102 h 6858000"/>
              <a:gd name="connsiteX25" fmla="*/ 568696 w 3531060"/>
              <a:gd name="connsiteY25" fmla="*/ 4673314 h 6858000"/>
              <a:gd name="connsiteX26" fmla="*/ 564053 w 3531060"/>
              <a:gd name="connsiteY26" fmla="*/ 4444162 h 6858000"/>
              <a:gd name="connsiteX27" fmla="*/ 562482 w 3531060"/>
              <a:gd name="connsiteY27" fmla="*/ 4238831 h 6858000"/>
              <a:gd name="connsiteX28" fmla="*/ 566528 w 3531060"/>
              <a:gd name="connsiteY28" fmla="*/ 4167684 h 6858000"/>
              <a:gd name="connsiteX29" fmla="*/ 565861 w 3531060"/>
              <a:gd name="connsiteY29" fmla="*/ 4066422 h 6858000"/>
              <a:gd name="connsiteX30" fmla="*/ 535898 w 3531060"/>
              <a:gd name="connsiteY30" fmla="*/ 3956159 h 6858000"/>
              <a:gd name="connsiteX31" fmla="*/ 529864 w 3531060"/>
              <a:gd name="connsiteY31" fmla="*/ 3827475 h 6858000"/>
              <a:gd name="connsiteX32" fmla="*/ 529398 w 3531060"/>
              <a:gd name="connsiteY32" fmla="*/ 3731753 h 6858000"/>
              <a:gd name="connsiteX33" fmla="*/ 516932 w 3531060"/>
              <a:gd name="connsiteY33" fmla="*/ 3591228 h 6858000"/>
              <a:gd name="connsiteX34" fmla="*/ 516408 w 3531060"/>
              <a:gd name="connsiteY34" fmla="*/ 3470066 h 6858000"/>
              <a:gd name="connsiteX35" fmla="*/ 503912 w 3531060"/>
              <a:gd name="connsiteY35" fmla="*/ 3378353 h 6858000"/>
              <a:gd name="connsiteX36" fmla="*/ 510998 w 3531060"/>
              <a:gd name="connsiteY36" fmla="*/ 3426234 h 6858000"/>
              <a:gd name="connsiteX37" fmla="*/ 493021 w 3531060"/>
              <a:gd name="connsiteY37" fmla="*/ 3298102 h 6858000"/>
              <a:gd name="connsiteX38" fmla="*/ 476639 w 3531060"/>
              <a:gd name="connsiteY38" fmla="*/ 3237723 h 6858000"/>
              <a:gd name="connsiteX39" fmla="*/ 495722 w 3531060"/>
              <a:gd name="connsiteY39" fmla="*/ 3171637 h 6858000"/>
              <a:gd name="connsiteX40" fmla="*/ 450994 w 3531060"/>
              <a:gd name="connsiteY40" fmla="*/ 3065288 h 6858000"/>
              <a:gd name="connsiteX41" fmla="*/ 421746 w 3531060"/>
              <a:gd name="connsiteY41" fmla="*/ 2897536 h 6858000"/>
              <a:gd name="connsiteX42" fmla="*/ 385928 w 3531060"/>
              <a:gd name="connsiteY42" fmla="*/ 2840607 h 6858000"/>
              <a:gd name="connsiteX43" fmla="*/ 352690 w 3531060"/>
              <a:gd name="connsiteY43" fmla="*/ 2704145 h 6858000"/>
              <a:gd name="connsiteX44" fmla="*/ 327326 w 3531060"/>
              <a:gd name="connsiteY44" fmla="*/ 2596651 h 6858000"/>
              <a:gd name="connsiteX45" fmla="*/ 316968 w 3531060"/>
              <a:gd name="connsiteY45" fmla="*/ 2569830 h 6858000"/>
              <a:gd name="connsiteX46" fmla="*/ 291337 w 3531060"/>
              <a:gd name="connsiteY46" fmla="*/ 2512570 h 6858000"/>
              <a:gd name="connsiteX47" fmla="*/ 296082 w 3531060"/>
              <a:gd name="connsiteY47" fmla="*/ 2497590 h 6858000"/>
              <a:gd name="connsiteX48" fmla="*/ 296084 w 3531060"/>
              <a:gd name="connsiteY48" fmla="*/ 2497483 h 6858000"/>
              <a:gd name="connsiteX49" fmla="*/ 294022 w 3531060"/>
              <a:gd name="connsiteY49" fmla="*/ 2484247 h 6858000"/>
              <a:gd name="connsiteX50" fmla="*/ 292784 w 3531060"/>
              <a:gd name="connsiteY50" fmla="*/ 2486499 h 6858000"/>
              <a:gd name="connsiteX51" fmla="*/ 275200 w 3531060"/>
              <a:gd name="connsiteY51" fmla="*/ 2427557 h 6858000"/>
              <a:gd name="connsiteX52" fmla="*/ 286266 w 3531060"/>
              <a:gd name="connsiteY52" fmla="*/ 2384112 h 6858000"/>
              <a:gd name="connsiteX53" fmla="*/ 263813 w 3531060"/>
              <a:gd name="connsiteY53" fmla="*/ 2270223 h 6858000"/>
              <a:gd name="connsiteX54" fmla="*/ 238402 w 3531060"/>
              <a:gd name="connsiteY54" fmla="*/ 2198449 h 6858000"/>
              <a:gd name="connsiteX55" fmla="*/ 235318 w 3531060"/>
              <a:gd name="connsiteY55" fmla="*/ 2195917 h 6858000"/>
              <a:gd name="connsiteX56" fmla="*/ 230374 w 3531060"/>
              <a:gd name="connsiteY56" fmla="*/ 2180424 h 6858000"/>
              <a:gd name="connsiteX57" fmla="*/ 218180 w 3531060"/>
              <a:gd name="connsiteY57" fmla="*/ 2103866 h 6858000"/>
              <a:gd name="connsiteX58" fmla="*/ 215674 w 3531060"/>
              <a:gd name="connsiteY58" fmla="*/ 2091957 h 6858000"/>
              <a:gd name="connsiteX59" fmla="*/ 205319 w 3531060"/>
              <a:gd name="connsiteY59" fmla="*/ 2010962 h 6858000"/>
              <a:gd name="connsiteX60" fmla="*/ 203437 w 3531060"/>
              <a:gd name="connsiteY60" fmla="*/ 1997565 h 6858000"/>
              <a:gd name="connsiteX61" fmla="*/ 199907 w 3531060"/>
              <a:gd name="connsiteY61" fmla="*/ 1995657 h 6858000"/>
              <a:gd name="connsiteX62" fmla="*/ 199391 w 3531060"/>
              <a:gd name="connsiteY62" fmla="*/ 1990646 h 6858000"/>
              <a:gd name="connsiteX63" fmla="*/ 208753 w 3531060"/>
              <a:gd name="connsiteY63" fmla="*/ 1964565 h 6858000"/>
              <a:gd name="connsiteX64" fmla="*/ 205295 w 3531060"/>
              <a:gd name="connsiteY64" fmla="*/ 1849539 h 6858000"/>
              <a:gd name="connsiteX65" fmla="*/ 215900 w 3531060"/>
              <a:gd name="connsiteY65" fmla="*/ 1739005 h 6858000"/>
              <a:gd name="connsiteX66" fmla="*/ 214116 w 3531060"/>
              <a:gd name="connsiteY66" fmla="*/ 1572143 h 6858000"/>
              <a:gd name="connsiteX67" fmla="*/ 171292 w 3531060"/>
              <a:gd name="connsiteY67" fmla="*/ 1394445 h 6858000"/>
              <a:gd name="connsiteX68" fmla="*/ 147310 w 3531060"/>
              <a:gd name="connsiteY68" fmla="*/ 1368244 h 6858000"/>
              <a:gd name="connsiteX69" fmla="*/ 136918 w 3531060"/>
              <a:gd name="connsiteY69" fmla="*/ 1304100 h 6858000"/>
              <a:gd name="connsiteX70" fmla="*/ 133350 w 3531060"/>
              <a:gd name="connsiteY70" fmla="*/ 1266991 h 6858000"/>
              <a:gd name="connsiteX71" fmla="*/ 120972 w 3531060"/>
              <a:gd name="connsiteY71" fmla="*/ 1165753 h 6858000"/>
              <a:gd name="connsiteX72" fmla="*/ 123458 w 3531060"/>
              <a:gd name="connsiteY72" fmla="*/ 1076447 h 6858000"/>
              <a:gd name="connsiteX73" fmla="*/ 97854 w 3531060"/>
              <a:gd name="connsiteY73" fmla="*/ 1017164 h 6858000"/>
              <a:gd name="connsiteX74" fmla="*/ 87953 w 3531060"/>
              <a:gd name="connsiteY74" fmla="*/ 994620 h 6858000"/>
              <a:gd name="connsiteX75" fmla="*/ 88632 w 3531060"/>
              <a:gd name="connsiteY75" fmla="*/ 989015 h 6858000"/>
              <a:gd name="connsiteX76" fmla="*/ 88620 w 3531060"/>
              <a:gd name="connsiteY76" fmla="*/ 980586 h 6858000"/>
              <a:gd name="connsiteX77" fmla="*/ 88469 w 3531060"/>
              <a:gd name="connsiteY77" fmla="*/ 980346 h 6858000"/>
              <a:gd name="connsiteX78" fmla="*/ 88753 w 3531060"/>
              <a:gd name="connsiteY78" fmla="*/ 972517 h 6858000"/>
              <a:gd name="connsiteX79" fmla="*/ 92049 w 3531060"/>
              <a:gd name="connsiteY79" fmla="*/ 934639 h 6858000"/>
              <a:gd name="connsiteX80" fmla="*/ 75170 w 3531060"/>
              <a:gd name="connsiteY80" fmla="*/ 858806 h 6858000"/>
              <a:gd name="connsiteX81" fmla="*/ 73032 w 3531060"/>
              <a:gd name="connsiteY81" fmla="*/ 847069 h 6858000"/>
              <a:gd name="connsiteX82" fmla="*/ 72378 w 3531060"/>
              <a:gd name="connsiteY82" fmla="*/ 846222 h 6858000"/>
              <a:gd name="connsiteX83" fmla="*/ 79554 w 3531060"/>
              <a:gd name="connsiteY83" fmla="*/ 769298 h 6858000"/>
              <a:gd name="connsiteX84" fmla="*/ 81564 w 3531060"/>
              <a:gd name="connsiteY84" fmla="*/ 766224 h 6858000"/>
              <a:gd name="connsiteX85" fmla="*/ 82266 w 3531060"/>
              <a:gd name="connsiteY85" fmla="*/ 747981 h 6858000"/>
              <a:gd name="connsiteX86" fmla="*/ 81702 w 3531060"/>
              <a:gd name="connsiteY86" fmla="*/ 745740 h 6858000"/>
              <a:gd name="connsiteX87" fmla="*/ 103923 w 3531060"/>
              <a:gd name="connsiteY87" fmla="*/ 677309 h 6858000"/>
              <a:gd name="connsiteX88" fmla="*/ 104946 w 3531060"/>
              <a:gd name="connsiteY88" fmla="*/ 620242 h 6858000"/>
              <a:gd name="connsiteX89" fmla="*/ 112314 w 3531060"/>
              <a:gd name="connsiteY89" fmla="*/ 507811 h 6858000"/>
              <a:gd name="connsiteX90" fmla="*/ 120754 w 3531060"/>
              <a:gd name="connsiteY90" fmla="*/ 390502 h 6858000"/>
              <a:gd name="connsiteX91" fmla="*/ 96054 w 3531060"/>
              <a:gd name="connsiteY91" fmla="*/ 236774 h 6858000"/>
              <a:gd name="connsiteX92" fmla="*/ 100614 w 3531060"/>
              <a:gd name="connsiteY92" fmla="*/ 106394 h 6858000"/>
              <a:gd name="connsiteX93" fmla="*/ 96438 w 3531060"/>
              <a:gd name="connsiteY93" fmla="*/ 51592 h 6858000"/>
              <a:gd name="connsiteX94" fmla="*/ 104784 w 3531060"/>
              <a:gd name="connsiteY94" fmla="*/ 60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531060" h="6858000">
                <a:moveTo>
                  <a:pt x="103528" y="0"/>
                </a:moveTo>
                <a:lnTo>
                  <a:pt x="3531060" y="0"/>
                </a:lnTo>
                <a:lnTo>
                  <a:pt x="3531060" y="6858000"/>
                </a:lnTo>
                <a:lnTo>
                  <a:pt x="11227" y="6858000"/>
                </a:lnTo>
                <a:lnTo>
                  <a:pt x="13007" y="6830689"/>
                </a:lnTo>
                <a:cubicBezTo>
                  <a:pt x="13519" y="6821195"/>
                  <a:pt x="13839" y="6812491"/>
                  <a:pt x="13816" y="6805387"/>
                </a:cubicBezTo>
                <a:cubicBezTo>
                  <a:pt x="15254" y="6794161"/>
                  <a:pt x="9459" y="6753337"/>
                  <a:pt x="6804" y="6745068"/>
                </a:cubicBezTo>
                <a:lnTo>
                  <a:pt x="0" y="6729489"/>
                </a:lnTo>
                <a:lnTo>
                  <a:pt x="2954" y="6720173"/>
                </a:lnTo>
                <a:cubicBezTo>
                  <a:pt x="4526" y="6681672"/>
                  <a:pt x="-2520" y="6667698"/>
                  <a:pt x="5781" y="6647880"/>
                </a:cubicBezTo>
                <a:cubicBezTo>
                  <a:pt x="8350" y="6628113"/>
                  <a:pt x="15430" y="6616086"/>
                  <a:pt x="18369" y="6601567"/>
                </a:cubicBezTo>
                <a:cubicBezTo>
                  <a:pt x="15090" y="6579062"/>
                  <a:pt x="27561" y="6584422"/>
                  <a:pt x="23416" y="6560762"/>
                </a:cubicBezTo>
                <a:cubicBezTo>
                  <a:pt x="13805" y="6562800"/>
                  <a:pt x="26779" y="6518102"/>
                  <a:pt x="18598" y="6513714"/>
                </a:cubicBezTo>
                <a:cubicBezTo>
                  <a:pt x="31032" y="6499191"/>
                  <a:pt x="54928" y="6469276"/>
                  <a:pt x="59435" y="6445731"/>
                </a:cubicBezTo>
                <a:cubicBezTo>
                  <a:pt x="64302" y="6435600"/>
                  <a:pt x="68176" y="6406542"/>
                  <a:pt x="63794" y="6393381"/>
                </a:cubicBezTo>
                <a:cubicBezTo>
                  <a:pt x="87384" y="6347124"/>
                  <a:pt x="95956" y="6355867"/>
                  <a:pt x="106081" y="6308405"/>
                </a:cubicBezTo>
                <a:cubicBezTo>
                  <a:pt x="113812" y="6278148"/>
                  <a:pt x="101282" y="6242621"/>
                  <a:pt x="113316" y="6212827"/>
                </a:cubicBezTo>
                <a:cubicBezTo>
                  <a:pt x="156730" y="6067155"/>
                  <a:pt x="232746" y="6024676"/>
                  <a:pt x="254196" y="5897402"/>
                </a:cubicBezTo>
                <a:cubicBezTo>
                  <a:pt x="278709" y="5861657"/>
                  <a:pt x="256257" y="5849960"/>
                  <a:pt x="262830" y="5814193"/>
                </a:cubicBezTo>
                <a:cubicBezTo>
                  <a:pt x="292627" y="5729321"/>
                  <a:pt x="262967" y="5779716"/>
                  <a:pt x="280557" y="5702062"/>
                </a:cubicBezTo>
                <a:cubicBezTo>
                  <a:pt x="301001" y="5690324"/>
                  <a:pt x="289062" y="5671797"/>
                  <a:pt x="297372" y="5654420"/>
                </a:cubicBezTo>
                <a:cubicBezTo>
                  <a:pt x="310717" y="5602328"/>
                  <a:pt x="319320" y="5592033"/>
                  <a:pt x="335148" y="5528164"/>
                </a:cubicBezTo>
                <a:cubicBezTo>
                  <a:pt x="331779" y="5417827"/>
                  <a:pt x="359342" y="5444441"/>
                  <a:pt x="360460" y="5405598"/>
                </a:cubicBezTo>
                <a:cubicBezTo>
                  <a:pt x="382241" y="5333681"/>
                  <a:pt x="391308" y="5299039"/>
                  <a:pt x="397460" y="5273144"/>
                </a:cubicBezTo>
                <a:cubicBezTo>
                  <a:pt x="403590" y="5241156"/>
                  <a:pt x="498677" y="5031223"/>
                  <a:pt x="494993" y="4964102"/>
                </a:cubicBezTo>
                <a:cubicBezTo>
                  <a:pt x="509257" y="4834400"/>
                  <a:pt x="557982" y="4859515"/>
                  <a:pt x="568696" y="4673314"/>
                </a:cubicBezTo>
                <a:cubicBezTo>
                  <a:pt x="562875" y="4576630"/>
                  <a:pt x="603384" y="4599723"/>
                  <a:pt x="564053" y="4444162"/>
                </a:cubicBezTo>
                <a:cubicBezTo>
                  <a:pt x="584088" y="4367766"/>
                  <a:pt x="539882" y="4356597"/>
                  <a:pt x="562482" y="4238831"/>
                </a:cubicBezTo>
                <a:cubicBezTo>
                  <a:pt x="563771" y="4228532"/>
                  <a:pt x="565115" y="4176012"/>
                  <a:pt x="566528" y="4167684"/>
                </a:cubicBezTo>
                <a:cubicBezTo>
                  <a:pt x="564092" y="4133380"/>
                  <a:pt x="570965" y="4101677"/>
                  <a:pt x="565861" y="4066422"/>
                </a:cubicBezTo>
                <a:cubicBezTo>
                  <a:pt x="560756" y="4031167"/>
                  <a:pt x="538898" y="3990412"/>
                  <a:pt x="535898" y="3956159"/>
                </a:cubicBezTo>
                <a:cubicBezTo>
                  <a:pt x="531004" y="3900312"/>
                  <a:pt x="534822" y="3857908"/>
                  <a:pt x="529864" y="3827475"/>
                </a:cubicBezTo>
                <a:cubicBezTo>
                  <a:pt x="531280" y="3816371"/>
                  <a:pt x="529214" y="3754146"/>
                  <a:pt x="529398" y="3731753"/>
                </a:cubicBezTo>
                <a:cubicBezTo>
                  <a:pt x="528440" y="3695632"/>
                  <a:pt x="516799" y="3663823"/>
                  <a:pt x="516932" y="3591228"/>
                </a:cubicBezTo>
                <a:cubicBezTo>
                  <a:pt x="516182" y="3570529"/>
                  <a:pt x="515070" y="3493177"/>
                  <a:pt x="516408" y="3470066"/>
                </a:cubicBezTo>
                <a:cubicBezTo>
                  <a:pt x="518516" y="3452307"/>
                  <a:pt x="501804" y="3396112"/>
                  <a:pt x="503912" y="3378353"/>
                </a:cubicBezTo>
                <a:lnTo>
                  <a:pt x="510998" y="3426234"/>
                </a:lnTo>
                <a:lnTo>
                  <a:pt x="493021" y="3298102"/>
                </a:lnTo>
                <a:cubicBezTo>
                  <a:pt x="493214" y="3294338"/>
                  <a:pt x="479452" y="3243952"/>
                  <a:pt x="476639" y="3237723"/>
                </a:cubicBezTo>
                <a:cubicBezTo>
                  <a:pt x="477369" y="3215695"/>
                  <a:pt x="494992" y="3193666"/>
                  <a:pt x="495722" y="3171637"/>
                </a:cubicBezTo>
                <a:cubicBezTo>
                  <a:pt x="481856" y="3119765"/>
                  <a:pt x="465452" y="3125243"/>
                  <a:pt x="450994" y="3065288"/>
                </a:cubicBezTo>
                <a:cubicBezTo>
                  <a:pt x="450473" y="3010398"/>
                  <a:pt x="430414" y="2952609"/>
                  <a:pt x="421746" y="2897536"/>
                </a:cubicBezTo>
                <a:cubicBezTo>
                  <a:pt x="400922" y="2881359"/>
                  <a:pt x="396356" y="2866991"/>
                  <a:pt x="385928" y="2840607"/>
                </a:cubicBezTo>
                <a:lnTo>
                  <a:pt x="352690" y="2704145"/>
                </a:lnTo>
                <a:cubicBezTo>
                  <a:pt x="340107" y="2662486"/>
                  <a:pt x="333280" y="2619036"/>
                  <a:pt x="327326" y="2596651"/>
                </a:cubicBezTo>
                <a:cubicBezTo>
                  <a:pt x="320226" y="2593515"/>
                  <a:pt x="322845" y="2562919"/>
                  <a:pt x="316968" y="2569830"/>
                </a:cubicBezTo>
                <a:cubicBezTo>
                  <a:pt x="318605" y="2548205"/>
                  <a:pt x="298030" y="2527006"/>
                  <a:pt x="291337" y="2512570"/>
                </a:cubicBezTo>
                <a:lnTo>
                  <a:pt x="296082" y="2497590"/>
                </a:lnTo>
                <a:cubicBezTo>
                  <a:pt x="296082" y="2497555"/>
                  <a:pt x="296082" y="2497521"/>
                  <a:pt x="296084" y="2497483"/>
                </a:cubicBezTo>
                <a:cubicBezTo>
                  <a:pt x="296167" y="2488909"/>
                  <a:pt x="295802" y="2483236"/>
                  <a:pt x="294022" y="2484247"/>
                </a:cubicBezTo>
                <a:lnTo>
                  <a:pt x="292784" y="2486499"/>
                </a:lnTo>
                <a:lnTo>
                  <a:pt x="275200" y="2427557"/>
                </a:lnTo>
                <a:lnTo>
                  <a:pt x="286266" y="2384112"/>
                </a:lnTo>
                <a:cubicBezTo>
                  <a:pt x="281552" y="2356889"/>
                  <a:pt x="268975" y="2302167"/>
                  <a:pt x="263813" y="2270223"/>
                </a:cubicBezTo>
                <a:cubicBezTo>
                  <a:pt x="260813" y="2252348"/>
                  <a:pt x="240336" y="2209833"/>
                  <a:pt x="238402" y="2198449"/>
                </a:cubicBezTo>
                <a:lnTo>
                  <a:pt x="235318" y="2195917"/>
                </a:lnTo>
                <a:lnTo>
                  <a:pt x="230374" y="2180424"/>
                </a:lnTo>
                <a:lnTo>
                  <a:pt x="218180" y="2103866"/>
                </a:lnTo>
                <a:lnTo>
                  <a:pt x="215674" y="2091957"/>
                </a:lnTo>
                <a:cubicBezTo>
                  <a:pt x="213530" y="2076472"/>
                  <a:pt x="207358" y="2026694"/>
                  <a:pt x="205319" y="2010962"/>
                </a:cubicBezTo>
                <a:cubicBezTo>
                  <a:pt x="205156" y="2005218"/>
                  <a:pt x="204594" y="2000520"/>
                  <a:pt x="203437" y="1997565"/>
                </a:cubicBezTo>
                <a:lnTo>
                  <a:pt x="199907" y="1995657"/>
                </a:lnTo>
                <a:cubicBezTo>
                  <a:pt x="199736" y="1993986"/>
                  <a:pt x="199562" y="1992316"/>
                  <a:pt x="199391" y="1990646"/>
                </a:cubicBezTo>
                <a:lnTo>
                  <a:pt x="208753" y="1964565"/>
                </a:lnTo>
                <a:cubicBezTo>
                  <a:pt x="217880" y="1924146"/>
                  <a:pt x="220709" y="1860908"/>
                  <a:pt x="205295" y="1849539"/>
                </a:cubicBezTo>
                <a:cubicBezTo>
                  <a:pt x="201352" y="1822143"/>
                  <a:pt x="217642" y="1765000"/>
                  <a:pt x="215900" y="1739005"/>
                </a:cubicBezTo>
                <a:cubicBezTo>
                  <a:pt x="215305" y="1683384"/>
                  <a:pt x="214710" y="1627764"/>
                  <a:pt x="214116" y="1572143"/>
                </a:cubicBezTo>
                <a:lnTo>
                  <a:pt x="171292" y="1394445"/>
                </a:lnTo>
                <a:lnTo>
                  <a:pt x="147310" y="1368244"/>
                </a:lnTo>
                <a:cubicBezTo>
                  <a:pt x="150887" y="1343046"/>
                  <a:pt x="142396" y="1338329"/>
                  <a:pt x="136918" y="1304100"/>
                </a:cubicBezTo>
                <a:cubicBezTo>
                  <a:pt x="140988" y="1289635"/>
                  <a:pt x="138268" y="1278156"/>
                  <a:pt x="133350" y="1266991"/>
                </a:cubicBezTo>
                <a:cubicBezTo>
                  <a:pt x="133212" y="1233548"/>
                  <a:pt x="125209" y="1203243"/>
                  <a:pt x="120972" y="1165753"/>
                </a:cubicBezTo>
                <a:cubicBezTo>
                  <a:pt x="124590" y="1125005"/>
                  <a:pt x="127933" y="1116514"/>
                  <a:pt x="123458" y="1076447"/>
                </a:cubicBezTo>
                <a:lnTo>
                  <a:pt x="97854" y="1017164"/>
                </a:lnTo>
                <a:lnTo>
                  <a:pt x="87953" y="994620"/>
                </a:lnTo>
                <a:lnTo>
                  <a:pt x="88632" y="989015"/>
                </a:lnTo>
                <a:cubicBezTo>
                  <a:pt x="88926" y="985113"/>
                  <a:pt x="88892" y="982471"/>
                  <a:pt x="88620" y="980586"/>
                </a:cubicBezTo>
                <a:lnTo>
                  <a:pt x="88469" y="980346"/>
                </a:lnTo>
                <a:cubicBezTo>
                  <a:pt x="88563" y="977736"/>
                  <a:pt x="88658" y="975127"/>
                  <a:pt x="88753" y="972517"/>
                </a:cubicBezTo>
                <a:cubicBezTo>
                  <a:pt x="89577" y="959384"/>
                  <a:pt x="90705" y="946679"/>
                  <a:pt x="92049" y="934639"/>
                </a:cubicBezTo>
                <a:cubicBezTo>
                  <a:pt x="89786" y="915687"/>
                  <a:pt x="78339" y="873402"/>
                  <a:pt x="75170" y="858806"/>
                </a:cubicBezTo>
                <a:cubicBezTo>
                  <a:pt x="75311" y="853363"/>
                  <a:pt x="74422" y="849791"/>
                  <a:pt x="73032" y="847069"/>
                </a:cubicBezTo>
                <a:lnTo>
                  <a:pt x="72378" y="846222"/>
                </a:lnTo>
                <a:lnTo>
                  <a:pt x="79554" y="769298"/>
                </a:lnTo>
                <a:lnTo>
                  <a:pt x="81564" y="766224"/>
                </a:lnTo>
                <a:cubicBezTo>
                  <a:pt x="82786" y="762689"/>
                  <a:pt x="83312" y="757352"/>
                  <a:pt x="82266" y="747981"/>
                </a:cubicBezTo>
                <a:lnTo>
                  <a:pt x="81702" y="745740"/>
                </a:lnTo>
                <a:lnTo>
                  <a:pt x="103923" y="677309"/>
                </a:lnTo>
                <a:cubicBezTo>
                  <a:pt x="105299" y="672730"/>
                  <a:pt x="102678" y="623245"/>
                  <a:pt x="104946" y="620242"/>
                </a:cubicBezTo>
                <a:cubicBezTo>
                  <a:pt x="92830" y="565919"/>
                  <a:pt x="114403" y="564337"/>
                  <a:pt x="112314" y="507811"/>
                </a:cubicBezTo>
                <a:cubicBezTo>
                  <a:pt x="111846" y="486024"/>
                  <a:pt x="112944" y="445088"/>
                  <a:pt x="120754" y="390502"/>
                </a:cubicBezTo>
                <a:cubicBezTo>
                  <a:pt x="118044" y="345330"/>
                  <a:pt x="97534" y="291126"/>
                  <a:pt x="96054" y="236774"/>
                </a:cubicBezTo>
                <a:cubicBezTo>
                  <a:pt x="94028" y="198301"/>
                  <a:pt x="94008" y="171041"/>
                  <a:pt x="100614" y="106394"/>
                </a:cubicBezTo>
                <a:cubicBezTo>
                  <a:pt x="84650" y="66832"/>
                  <a:pt x="99424" y="89628"/>
                  <a:pt x="96438" y="51592"/>
                </a:cubicBezTo>
                <a:cubicBezTo>
                  <a:pt x="111136" y="65057"/>
                  <a:pt x="88198" y="4390"/>
                  <a:pt x="104784" y="600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42F084-28AE-458A-9633-FBC3E2A69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2176" y="607951"/>
            <a:ext cx="2464414" cy="178085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3" descr="Horse with solid fill">
            <a:extLst>
              <a:ext uri="{FF2B5EF4-FFF2-40B4-BE49-F238E27FC236}">
                <a16:creationId xmlns:a16="http://schemas.microsoft.com/office/drawing/2014/main" id="{4C3A1E9D-4C94-3AAE-63D8-B17CAA436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4180" y="795345"/>
            <a:ext cx="1412612" cy="141261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6B38427-698A-4037-8803-2E4F11C55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9385" y="2612543"/>
            <a:ext cx="2464414" cy="178085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0CA5ED4B-E306-4431-876E-C91851D3E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44876">
            <a:off x="10606620" y="2368283"/>
            <a:ext cx="1203216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Fir tree with solid fill">
            <a:extLst>
              <a:ext uri="{FF2B5EF4-FFF2-40B4-BE49-F238E27FC236}">
                <a16:creationId xmlns:a16="http://schemas.microsoft.com/office/drawing/2014/main" id="{B750656D-73C9-B907-B8FE-8DAC5AF13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9655" y="2800351"/>
            <a:ext cx="1443872" cy="1443872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6678D8D-0F79-43DA-8E1A-D0F97435B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2134" y="4517935"/>
            <a:ext cx="2464414" cy="1780507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Crying face with solid fill with solid fill">
            <a:extLst>
              <a:ext uri="{FF2B5EF4-FFF2-40B4-BE49-F238E27FC236}">
                <a16:creationId xmlns:a16="http://schemas.microsoft.com/office/drawing/2014/main" id="{AD3E6D05-96B2-98E5-60A1-263BFF4DAB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58034" y="4701882"/>
            <a:ext cx="1412612" cy="141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B1A5E-C7E8-0B31-B167-AE750DB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3DC2A-BDF7-2196-4A6E-6DFD2DE5F0CA}"/>
              </a:ext>
            </a:extLst>
          </p:cNvPr>
          <p:cNvSpPr txBox="1"/>
          <p:nvPr/>
        </p:nvSpPr>
        <p:spPr>
          <a:xfrm>
            <a:off x="838200" y="1820267"/>
            <a:ext cx="7482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Emergency Management | Clallam County, WA (clallamcountywa.gov)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D31E45-48A4-F07A-05BB-F444E3468471}"/>
              </a:ext>
            </a:extLst>
          </p:cNvPr>
          <p:cNvSpPr txBox="1"/>
          <p:nvPr/>
        </p:nvSpPr>
        <p:spPr>
          <a:xfrm>
            <a:off x="2222090" y="2190898"/>
            <a:ext cx="73348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Alerts and Incidents | Clallam County, WA (clallamcountywa.gov)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AC3F8-3125-EDED-FEDF-B2883F616946}"/>
              </a:ext>
            </a:extLst>
          </p:cNvPr>
          <p:cNvSpPr txBox="1"/>
          <p:nvPr/>
        </p:nvSpPr>
        <p:spPr>
          <a:xfrm>
            <a:off x="838200" y="3246792"/>
            <a:ext cx="8305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hlinkClick r:id="rId4"/>
              </a:rPr>
              <a:t>Prepardedness</a:t>
            </a:r>
            <a:r>
              <a:rPr lang="en-US" dirty="0">
                <a:hlinkClick r:id="rId4"/>
              </a:rPr>
              <a:t> Guide (wa.gov)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046A1-1DC4-2291-5BE1-E54197ED2AF2}"/>
              </a:ext>
            </a:extLst>
          </p:cNvPr>
          <p:cNvSpPr txBox="1"/>
          <p:nvPr/>
        </p:nvSpPr>
        <p:spPr>
          <a:xfrm>
            <a:off x="838200" y="4170177"/>
            <a:ext cx="9377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Equine disaster preparedness | The Humane Society of the United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59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574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Equine Emergency Prepardedness</vt:lpstr>
      <vt:lpstr>Agenda</vt:lpstr>
      <vt:lpstr>What is an Emergency?</vt:lpstr>
      <vt:lpstr>Deciding When to Go</vt:lpstr>
      <vt:lpstr>Planning Ahead of Time</vt:lpstr>
      <vt:lpstr>PowerPoint Presentation</vt:lpstr>
      <vt:lpstr>Where to go</vt:lpstr>
      <vt:lpstr>Leaving Equine Behind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Judy Sarles</dc:creator>
  <cp:lastModifiedBy>Judy Sarles</cp:lastModifiedBy>
  <cp:revision>1</cp:revision>
  <dcterms:created xsi:type="dcterms:W3CDTF">2024-09-18T16:40:38Z</dcterms:created>
  <dcterms:modified xsi:type="dcterms:W3CDTF">2024-09-18T18:08:41Z</dcterms:modified>
</cp:coreProperties>
</file>